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258" r:id="rId3"/>
    <p:sldId id="261" r:id="rId4"/>
    <p:sldId id="263" r:id="rId5"/>
    <p:sldId id="264" r:id="rId6"/>
    <p:sldId id="279" r:id="rId7"/>
    <p:sldId id="265" r:id="rId8"/>
    <p:sldId id="266" r:id="rId9"/>
    <p:sldId id="267" r:id="rId10"/>
    <p:sldId id="280" r:id="rId11"/>
    <p:sldId id="294" r:id="rId12"/>
    <p:sldId id="278" r:id="rId13"/>
    <p:sldId id="276" r:id="rId14"/>
    <p:sldId id="268" r:id="rId15"/>
    <p:sldId id="269" r:id="rId16"/>
    <p:sldId id="291" r:id="rId17"/>
    <p:sldId id="293" r:id="rId18"/>
    <p:sldId id="277" r:id="rId19"/>
    <p:sldId id="271" r:id="rId20"/>
    <p:sldId id="259" r:id="rId21"/>
    <p:sldId id="272" r:id="rId22"/>
    <p:sldId id="273" r:id="rId23"/>
    <p:sldId id="274"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878FC2-B383-E841-9864-46B1F6F9A497}" v="1638" dt="2023-08-29T03:34:31.130"/>
    <p1510:client id="{F827D39C-FCB2-6644-B338-300079CF5E30}" v="62" dt="2023-08-29T02:46:11.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16"/>
  </p:normalViewPr>
  <p:slideViewPr>
    <p:cSldViewPr snapToGrid="0">
      <p:cViewPr varScale="1">
        <p:scale>
          <a:sx n="61" d="100"/>
          <a:sy n="61" d="100"/>
        </p:scale>
        <p:origin x="4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45.708"/>
    </inkml:context>
    <inkml:brush xml:id="br0">
      <inkml:brushProperty name="width" value="0.05" units="cm"/>
      <inkml:brushProperty name="height" value="0.05" units="cm"/>
    </inkml:brush>
  </inkml:definitions>
  <inkml:trace contextRef="#ctx0" brushRef="#br0">22 179 8191,'-6'2'0,"2"7"5063,4 13-5063,0 14 2818,0 3-2818,0 0 1719,0-9-1719,0-13 6784,0-7-6784,0 0 0,0-1 0,4-4 0,9-1 0,5 2 0,7-5 0,9 11 0,-7-10 0,15 11 0,-7-12 0,9 12 0,0-11 0,0 4 0,0-6 0,0 0 0,-9 0 0,7 0 0,-15 0 0,15 0 0,-15 0 0,0 0 0,-3 0 0,-12 0 0,5-4 0,-7-2 0,1-5 0,0-6 0,-5 5 0,5-6 0,-6 8 0,1 0 0,4-1 0,-9 1 0,3-5 0,-4 4 0,0-11 0,0 3 0,0 0 0,0-13 0,0 12 0,0-14 0,-4 15 0,-3-4 0,-4 10 0,-7-5 0,-1 7 0,-6-2 0,6 6 0,-4 1 0,4 1 0,-15 3 0,7-9 0,-7 10 0,9-11 0,0 11 0,-1-5 0,1 1 0,0 3 0,0-9 0,-1 10 0,1-5 0,0 6 0,0-5 0,-1 3 0,1-4 0,6 6 0,-4 0 0,10 0 0,-4 0 0,7 0 0,-1 0 0,0 0 0,1 0 0,-1 0 0,0 5 0,-6 2 0,5 4 0,-5 0 0,6 0 0,5-1 0,-3 1 0,7-1 0,-2 0 0,4-4 0,0-2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21.550"/>
    </inkml:context>
    <inkml:brush xml:id="br0">
      <inkml:brushProperty name="width" value="0.05" units="cm"/>
      <inkml:brushProperty name="height" value="0.05" units="cm"/>
    </inkml:brush>
  </inkml:definitions>
  <inkml:trace contextRef="#ctx0" brushRef="#br0">0 0 24575,'0'10'0,"0"13"0,0-10 0,0 18 0,0-13 0,0 3 0,0 3 0,0-7 0,0 7 0,0-7 0,0 7 0,0-6 0,0 2 0,0-4 0,0-3 0,0 0 0,0-6 0,0-1 0,0-2 0,0-2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23.415"/>
    </inkml:context>
    <inkml:brush xml:id="br0">
      <inkml:brushProperty name="width" value="0.05" units="cm"/>
      <inkml:brushProperty name="height" value="0.05" units="cm"/>
    </inkml:brush>
  </inkml:definitions>
  <inkml:trace contextRef="#ctx0" brushRef="#br0">0 1 24575,'7'0'0,"2"0"0,10 0 0,-7 0 0,12 0 0,-14 0 0,2 0 0,-2 0 0,2 0 0,-2 0 0,6 0 0,-3 0 0,3 2 0,-2 1 0,1 5 0,-5-1 0,4 6 0,-5-3 0,1 3 0,-3-4 0,0 1 0,1 2 0,-3-2 0,2 3 0,-2-1 0,0-2 0,0 6 0,0-6 0,-2 2 0,-1 1 0,-2 0 0,0 7 0,0-2 0,0 2 0,-5 0 0,-5-2 0,-3 6 0,-5-4 0,5 0 0,-5-1 0,7-3 0,-6-1 0,6-2 0,-5-2 0,3-4 0,-11 6 0,6-6 0,-6 3 0,11-5 0,-3 0 0,6-2 0,0-1 0,4 0 0,2-1 0,2 2 0,0-1 0,3 1 0,1-1 0,2 1 0,0-2 0,-2 2 0,1-2 0,-2 2 0,1-1 0,-1 0 0,0 2 0,1-2 0,-2 1 0,0 1 0,1-1 0,2 4 0,1-1 0,1 4 0,-1-1 0,1 1 0,-1-4 0,1 1 0,-3-3 0,1 0 0,-2 0 0,0 0 0,-1-2 0,0-1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24.040"/>
    </inkml:context>
    <inkml:brush xml:id="br0">
      <inkml:brushProperty name="width" value="0.05" units="cm"/>
      <inkml:brushProperty name="height" value="0.05" units="cm"/>
    </inkml:brush>
  </inkml:definitions>
  <inkml:trace contextRef="#ctx0" brushRef="#br0">0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29.768"/>
    </inkml:context>
    <inkml:brush xml:id="br0">
      <inkml:brushProperty name="width" value="0.05" units="cm"/>
      <inkml:brushProperty name="height" value="0.05" units="cm"/>
      <inkml:brushProperty name="color" value="#E71224"/>
    </inkml:brush>
  </inkml:definitions>
  <inkml:trace contextRef="#ctx0" brushRef="#br0">0 1 24575,'18'0'0,"4"0"0,43 31 0,-33-21 0,52 40 0,-46-32 0,3 9 0,-8-12 0,-16-8 0,-1-1 0,-3-1 0,3 0 0,-3 3 0,0-3 0,3 3 0,-6-3 0,2 0 0,-5-1 0,0 1 0,-2-3 0,-2-1 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31.369"/>
    </inkml:context>
    <inkml:brush xml:id="br0">
      <inkml:brushProperty name="width" value="0.05" units="cm"/>
      <inkml:brushProperty name="height" value="0.05" units="cm"/>
      <inkml:brushProperty name="color" value="#E71224"/>
    </inkml:brush>
  </inkml:definitions>
  <inkml:trace contextRef="#ctx0" brushRef="#br0">283 0 24575,'0'8'0,"-2"20"0,-1-10 0,-5 11 0,3-16 0,-2-4 0,0 1 0,2 2 0,-4-4 0,3 4 0,-1-5 0,0 3 0,0-3 0,-2 2 0,-1-2 0,0 6 0,1-3 0,1 0 0,-1 2 0,4-7 0,-5 7 0,5-5 0,-4 5 0,4-4 0,-3 7 0,4-7 0,-2 4 0,2-3 0,-1 1 0,0-1 0,3 4 0,-2-3 0,1 2 0,-2 1 0,0-3 0,2 2 0,-1 1 0,1-3 0,-2 4 0,1-6 0,2 0 0,0-4 0,2-1 0,0 1 0,0 0 0,0 0 0,0 0 0,-2 0 0,2-1 0,-4 7 0,1-3 0,-2 9 0,0-6 0,0 3 0,0-4 0,0 0 0,1-2 0,2 0 0,0-3 0,0-1 0,2 0 0,-2-2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45.708"/>
    </inkml:context>
    <inkml:brush xml:id="br0">
      <inkml:brushProperty name="width" value="0.05" units="cm"/>
      <inkml:brushProperty name="height" value="0.05" units="cm"/>
    </inkml:brush>
  </inkml:definitions>
  <inkml:trace contextRef="#ctx0" brushRef="#br0">22 179 8191,'-6'2'0,"2"7"5063,4 13-5063,0 14 2818,0 3-2818,0 0 1719,0-9-1719,0-13 6784,0-7-6784,0 0 0,0-1 0,4-4 0,9-1 0,5 2 0,7-5 0,9 11 0,-7-10 0,15 11 0,-7-12 0,9 12 0,0-11 0,0 4 0,0-6 0,0 0 0,-9 0 0,7 0 0,-15 0 0,15 0 0,-15 0 0,0 0 0,-3 0 0,-12 0 0,5-4 0,-7-2 0,1-5 0,0-6 0,-5 5 0,5-6 0,-6 8 0,1 0 0,4-1 0,-9 1 0,3-5 0,-4 4 0,0-11 0,0 3 0,0 0 0,0-13 0,0 12 0,0-14 0,-4 15 0,-3-4 0,-4 10 0,-7-5 0,-1 7 0,-6-2 0,6 6 0,-4 1 0,4 1 0,-15 3 0,7-9 0,-7 10 0,9-11 0,0 11 0,-1-5 0,1 1 0,0 3 0,0-9 0,-1 10 0,1-5 0,0 6 0,0-5 0,-1 3 0,1-4 0,6 6 0,-4 0 0,10 0 0,-4 0 0,7 0 0,-1 0 0,0 0 0,1 0 0,-1 0 0,0 5 0,-6 2 0,5 4 0,-5 0 0,6 0 0,5-1 0,-3 1 0,7-1 0,-2 0 0,4-4 0,0-2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46.616"/>
    </inkml:context>
    <inkml:brush xml:id="br0">
      <inkml:brushProperty name="width" value="0.05" units="cm"/>
      <inkml:brushProperty name="height" value="0.05" units="cm"/>
    </inkml:brush>
  </inkml:definitions>
  <inkml:trace contextRef="#ctx0" brushRef="#br0">0 0 24575,'0'45'0,"0"4"0,0-6 0,0 18 0,0-20 0,0 16 0,0 7 0,0-17 0,0 7 0,0-19 0,0 7 0,0-21 0,0 4 0,0-14 0,0-5 0,0-2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47.799"/>
    </inkml:context>
    <inkml:brush xml:id="br0">
      <inkml:brushProperty name="width" value="0.05" units="cm"/>
      <inkml:brushProperty name="height" value="0.05" units="cm"/>
    </inkml:brush>
  </inkml:definitions>
  <inkml:trace contextRef="#ctx0" brushRef="#br0">121 1 8191,'0'12'0,"0"24"5063,-7-1-5063,5 10 2818,-30 17-2818,19-22 0,-22 34 0,26-36 0,-5 14 1719,13-32-1719,-6 6 1696,7-16 0,0-5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48.628"/>
    </inkml:context>
    <inkml:brush xml:id="br0">
      <inkml:brushProperty name="width" value="0.05" units="cm"/>
      <inkml:brushProperty name="height" value="0.05" units="cm"/>
    </inkml:brush>
  </inkml:definitions>
  <inkml:trace contextRef="#ctx0" brushRef="#br0">0 0 24575,'16'0'0,"21"0"0,1 0 0,38 0 0,-16 0 0,18 15 0,-29-11 0,3 24 0,-17-19 0,9 19 0,-8-18 0,-14 7 0,-6-15 0,-15 2 0,4-4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50.811"/>
    </inkml:context>
    <inkml:brush xml:id="br0">
      <inkml:brushProperty name="width" value="0.05" units="cm"/>
      <inkml:brushProperty name="height" value="0.05" units="cm"/>
    </inkml:brush>
  </inkml:definitions>
  <inkml:trace contextRef="#ctx0" brushRef="#br0">74 0 24575,'-2'47'0,"1"38"0,0 13 0,-5-26 0,0 5 0,5 15 0,2 9 0,-4-9-1701,-7-10 1,-2-5 1700,8 7 0,1-3 0,-3-21 0,0-3 1065,-3 36-1065,8-29 558,-3 4-558,4-37 0,0 22 0,0-23 1778,0-7-1778,0-7 0,0-9 0,0-1 0,0-2 0,0-2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46.616"/>
    </inkml:context>
    <inkml:brush xml:id="br0">
      <inkml:brushProperty name="width" value="0.05" units="cm"/>
      <inkml:brushProperty name="height" value="0.05" units="cm"/>
    </inkml:brush>
  </inkml:definitions>
  <inkml:trace contextRef="#ctx0" brushRef="#br0">0 0 24575,'0'45'0,"0"4"0,0-6 0,0 18 0,0-20 0,0 16 0,0 7 0,0-17 0,0 7 0,0-19 0,0 7 0,0-21 0,0 4 0,0-14 0,0-5 0,0-2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51.854"/>
    </inkml:context>
    <inkml:brush xml:id="br0">
      <inkml:brushProperty name="width" value="0.05" units="cm"/>
      <inkml:brushProperty name="height" value="0.05" units="cm"/>
    </inkml:brush>
  </inkml:definitions>
  <inkml:trace contextRef="#ctx0" brushRef="#br0">0 0 24575,'0'15'0,"32"71"0,-16-14 0,5-19 0,1 0 0,8 32 0,7-16-735,-13-23 1,1 2 734,2 2 0,0-3 0,5 15 478,13 12-478,-27-39 243,15 11-243,-15-11 0,-5-15 0,-3-6 748,-7-8-748,3-2 0,-4-1 0,0-2 0,0-1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59.482"/>
    </inkml:context>
    <inkml:brush xml:id="br0">
      <inkml:brushProperty name="width" value="0.05" units="cm"/>
      <inkml:brushProperty name="height" value="0.05" units="cm"/>
      <inkml:brushProperty name="color" value="#E71224"/>
    </inkml:brush>
  </inkml:definitions>
  <inkml:trace contextRef="#ctx0" brushRef="#br0">1 2470 24575,'76'-57'0,"-54"38"0,56-37 0,-69 48 0,1 0 0,1-3 0,1 1 0,-2 0 0,4-3 0,-2 2 0,0-4 0,3 3 0,-4-1 0,2 3 0,-4 1 0,0 2 0,1-2 0,-1 3 0,0-2 0,1 0 0,-1 1 0,4-3 0,-3 3 0,6-7 0,-5 3 0,6-7 0,-3 7 0,1-6 0,1 6 0,-1-6 0,-2 6 0,4-3 0,-3 0 0,-1 3 0,4-3 0,-4 4 0,4-1 0,-1 0 0,-3 0 0,3 1 0,-6 2 0,6-2 0,-3 2 0,0 0 0,3-3 0,-6 6 0,5-5 0,-1 2 0,-1-3 0,2 3 0,-1-2 0,2 2 0,0-3 0,-2 1 0,1-1 0,-5 3 0,6-2 0,-6 3 0,2-1 0,1-2 0,-3 5 0,7-7 0,-7 4 0,7-4 0,-7 3 0,6-6 0,-5 5 0,5-4 0,-1 0 0,1 2 0,3-6 0,-6 7 0,5-7 0,4-1 0,-3 3 0,6-4 0,-8 6 0,0 2 0,1-6 0,2 6 0,0-6 0,0 5 0,-1-5 0,-2 3 0,6-5 0,-3 1 0,7-4 0,-8 3 0,4-3 0,0 3 0,-3 1 0,3 0 0,-5 0 0,1 0 0,0 0 0,-1 1 0,5-2 0,4-4 0,-2 3 0,1-3 0,-9 9 0,1 1 0,-2 3 0,0 0 0,-2-2 0,2 1 0,-2-1 0,2 2 0,1 0 0,-1 0 0,4-1 0,-2-2 0,3 1 0,-4-1 0,0 3 0,10-5 0,-8 3 0,9-3 0,-8 4 0,-3 1 0,3-1 0,-3 1 0,-1 0 0,0 1 0,1-1 0,-1 0 0,0 0 0,2-4 0,-2 4 0,2-4 0,-2 4 0,1 0 0,-1 0 0,1-3 0,-3 3 0,2-3 0,-2 3 0,2 0 0,0 1 0,1-1 0,-1 0 0,1 0 0,-4 0 0,2 1 0,-1-1 0,6-4 0,-2 3 0,2-3 0,-7 5 0,0 0 0,-4 3 0,1-2 0,-3 4 0,-1 0 0,-2 2 0,0 0 0,-1 1 0,0-1 0,0 2 0,-1-4 0,5-1 0,0-3 0,6-1 0,1-4 0,2 2 0,3-5 0,-2 5 0,1-6 0,-5 7 0,4-3 0,-6 1 0,5 1 0,-5-4 0,5 5 0,-5-5 0,5 5 0,-1-6 0,-2 6 0,5-7 0,-8 8 0,4-4 0,-2 4 0,-1 0 0,1 0 0,1 0 0,-3 1 0,3-5 0,-4 4 0,1 0 0,0 1 0,-1 4 0,0-4 0,-2 4 0,2-2 0,-4 1 0,1 1 0,-1 0 0,-1 2 0,-1 2 0,1-2 0,0 2 0,-2-2 0,1 3 0,-3-4 0,4 2 0,-2-2 0,2 2 0,2-2 0,-1 2 0,1 0 0,-2 0 0,-2 0 0,1 2 0,-2-2 0,0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15.674"/>
    </inkml:context>
    <inkml:brush xml:id="br0">
      <inkml:brushProperty name="width" value="0.05" units="cm"/>
      <inkml:brushProperty name="height" value="0.05" units="cm"/>
    </inkml:brush>
  </inkml:definitions>
  <inkml:trace contextRef="#ctx0" brushRef="#br0">1 1 24575,'20'0'0,"-1"0"0,9 0 0,7 0 0,-4 0 0,15 3 0,1 6 0,1 0 0,-9 1 0,4 1 0,-15 0 0,4 0 0,-7-2 0,-9-1 0,-3-5 0,0 4 0,-6-5 0,-3 1 0,-2-2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16.983"/>
    </inkml:context>
    <inkml:brush xml:id="br0">
      <inkml:brushProperty name="width" value="0.05" units="cm"/>
      <inkml:brushProperty name="height" value="0.05" units="cm"/>
    </inkml:brush>
  </inkml:definitions>
  <inkml:trace contextRef="#ctx0" brushRef="#br0">22 0 24575,'0'11'0,"0"0"0,0 20 0,0-10 0,0 19 0,0-15 0,0 4 0,0-7 0,0 11 0,0-11 0,0 12 0,0-8 0,0 3 0,0 1 0,-2-4 0,-2 3 0,1-8 0,-3-1 0,6-6 0,-3-2 0,2-5 0,0-1 0,-1-2 0,2 0 0,0 0 0,0-2 0,0-1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21.550"/>
    </inkml:context>
    <inkml:brush xml:id="br0">
      <inkml:brushProperty name="width" value="0.05" units="cm"/>
      <inkml:brushProperty name="height" value="0.05" units="cm"/>
    </inkml:brush>
  </inkml:definitions>
  <inkml:trace contextRef="#ctx0" brushRef="#br0">0 0 24575,'0'10'0,"0"13"0,0-10 0,0 18 0,0-13 0,0 3 0,0 3 0,0-7 0,0 7 0,0-7 0,0 7 0,0-6 0,0 2 0,0-4 0,0-3 0,0 0 0,0-6 0,0-1 0,0-2 0,0-2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23.415"/>
    </inkml:context>
    <inkml:brush xml:id="br0">
      <inkml:brushProperty name="width" value="0.05" units="cm"/>
      <inkml:brushProperty name="height" value="0.05" units="cm"/>
    </inkml:brush>
  </inkml:definitions>
  <inkml:trace contextRef="#ctx0" brushRef="#br0">0 1 24575,'7'0'0,"2"0"0,10 0 0,-7 0 0,12 0 0,-14 0 0,2 0 0,-2 0 0,2 0 0,-2 0 0,6 0 0,-3 0 0,3 2 0,-2 1 0,1 5 0,-5-1 0,4 6 0,-5-3 0,1 3 0,-3-4 0,0 1 0,1 2 0,-3-2 0,2 3 0,-2-1 0,0-2 0,0 6 0,0-6 0,-2 2 0,-1 1 0,-2 0 0,0 7 0,0-2 0,0 2 0,-5 0 0,-5-2 0,-3 6 0,-5-4 0,5 0 0,-5-1 0,7-3 0,-6-1 0,6-2 0,-5-2 0,3-4 0,-11 6 0,6-6 0,-6 3 0,11-5 0,-3 0 0,6-2 0,0-1 0,4 0 0,2-1 0,2 2 0,0-1 0,3 1 0,1-1 0,2 1 0,0-2 0,-2 2 0,1-2 0,-2 2 0,1-1 0,-1 0 0,0 2 0,1-2 0,-2 1 0,0 1 0,1-1 0,2 4 0,1-1 0,1 4 0,-1-1 0,1 1 0,-1-4 0,1 1 0,-3-3 0,1 0 0,-2 0 0,0 0 0,-1-2 0,0-1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24.040"/>
    </inkml:context>
    <inkml:brush xml:id="br0">
      <inkml:brushProperty name="width" value="0.05" units="cm"/>
      <inkml:brushProperty name="height" value="0.05" units="cm"/>
    </inkml:brush>
  </inkml:definitions>
  <inkml:trace contextRef="#ctx0" brushRef="#br0">0 1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29.768"/>
    </inkml:context>
    <inkml:brush xml:id="br0">
      <inkml:brushProperty name="width" value="0.05" units="cm"/>
      <inkml:brushProperty name="height" value="0.05" units="cm"/>
      <inkml:brushProperty name="color" value="#E71224"/>
    </inkml:brush>
  </inkml:definitions>
  <inkml:trace contextRef="#ctx0" brushRef="#br0">0 1 24575,'18'0'0,"4"0"0,43 31 0,-33-21 0,52 40 0,-46-32 0,3 9 0,-8-12 0,-16-8 0,-1-1 0,-3-1 0,3 0 0,-3 3 0,0-3 0,3 3 0,-6-3 0,2 0 0,-5-1 0,0 1 0,-2-3 0,-2-1 0,0-1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31.369"/>
    </inkml:context>
    <inkml:brush xml:id="br0">
      <inkml:brushProperty name="width" value="0.05" units="cm"/>
      <inkml:brushProperty name="height" value="0.05" units="cm"/>
      <inkml:brushProperty name="color" value="#E71224"/>
    </inkml:brush>
  </inkml:definitions>
  <inkml:trace contextRef="#ctx0" brushRef="#br0">283 0 24575,'0'8'0,"-2"20"0,-1-10 0,-5 11 0,3-16 0,-2-4 0,0 1 0,2 2 0,-4-4 0,3 4 0,-1-5 0,0 3 0,0-3 0,-2 2 0,-1-2 0,0 6 0,1-3 0,1 0 0,-1 2 0,4-7 0,-5 7 0,5-5 0,-4 5 0,4-4 0,-3 7 0,4-7 0,-2 4 0,2-3 0,-1 1 0,0-1 0,3 4 0,-2-3 0,1 2 0,-2 1 0,0-3 0,2 2 0,-1 1 0,1-3 0,-2 4 0,1-6 0,2 0 0,0-4 0,2-1 0,0 1 0,0 0 0,0 0 0,0 0 0,-2 0 0,2-1 0,-4 7 0,1-3 0,-2 9 0,0-6 0,0 3 0,0-4 0,0 0 0,1-2 0,2 0 0,0-3 0,0-1 0,2 0 0,-2-2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47.799"/>
    </inkml:context>
    <inkml:brush xml:id="br0">
      <inkml:brushProperty name="width" value="0.05" units="cm"/>
      <inkml:brushProperty name="height" value="0.05" units="cm"/>
    </inkml:brush>
  </inkml:definitions>
  <inkml:trace contextRef="#ctx0" brushRef="#br0">121 1 8191,'0'12'0,"0"24"5063,-7-1-5063,5 10 2818,-30 17-2818,19-22 0,-22 34 0,26-36 0,-5 14 1719,13-32-1719,-6 6 1696,7-16 0,0-5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48.628"/>
    </inkml:context>
    <inkml:brush xml:id="br0">
      <inkml:brushProperty name="width" value="0.05" units="cm"/>
      <inkml:brushProperty name="height" value="0.05" units="cm"/>
    </inkml:brush>
  </inkml:definitions>
  <inkml:trace contextRef="#ctx0" brushRef="#br0">0 0 24575,'16'0'0,"21"0"0,1 0 0,38 0 0,-16 0 0,18 15 0,-29-11 0,3 24 0,-17-19 0,9 19 0,-8-18 0,-14 7 0,-6-15 0,-15 2 0,4-4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50.811"/>
    </inkml:context>
    <inkml:brush xml:id="br0">
      <inkml:brushProperty name="width" value="0.05" units="cm"/>
      <inkml:brushProperty name="height" value="0.05" units="cm"/>
    </inkml:brush>
  </inkml:definitions>
  <inkml:trace contextRef="#ctx0" brushRef="#br0">74 0 24575,'-2'47'0,"1"38"0,0 13 0,-5-26 0,0 5 0,5 15 0,2 9 0,-4-9-1701,-7-10 1,-2-5 1700,8 7 0,1-3 0,-3-21 0,0-3 1065,-3 36-1065,8-29 558,-3 4-558,4-37 0,0 22 0,0-23 1778,0-7-1778,0-7 0,0-9 0,0-1 0,0-2 0,0-2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51.854"/>
    </inkml:context>
    <inkml:brush xml:id="br0">
      <inkml:brushProperty name="width" value="0.05" units="cm"/>
      <inkml:brushProperty name="height" value="0.05" units="cm"/>
    </inkml:brush>
  </inkml:definitions>
  <inkml:trace contextRef="#ctx0" brushRef="#br0">0 0 24575,'0'15'0,"32"71"0,-16-14 0,5-19 0,1 0 0,8 32 0,7-16-735,-13-23 1,1 2 734,2 2 0,0-3 0,5 15 478,13 12-478,-27-39 243,15 11-243,-15-11 0,-5-15 0,-3-6 748,-7-8-748,3-2 0,-4-1 0,0-2 0,0-1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0:59.482"/>
    </inkml:context>
    <inkml:brush xml:id="br0">
      <inkml:brushProperty name="width" value="0.05" units="cm"/>
      <inkml:brushProperty name="height" value="0.05" units="cm"/>
      <inkml:brushProperty name="color" value="#E71224"/>
    </inkml:brush>
  </inkml:definitions>
  <inkml:trace contextRef="#ctx0" brushRef="#br0">1 2470 24575,'76'-57'0,"-54"38"0,56-37 0,-69 48 0,1 0 0,1-3 0,1 1 0,-2 0 0,4-3 0,-2 2 0,0-4 0,3 3 0,-4-1 0,2 3 0,-4 1 0,0 2 0,1-2 0,-1 3 0,0-2 0,1 0 0,-1 1 0,4-3 0,-3 3 0,6-7 0,-5 3 0,6-7 0,-3 7 0,1-6 0,1 6 0,-1-6 0,-2 6 0,4-3 0,-3 0 0,-1 3 0,4-3 0,-4 4 0,4-1 0,-1 0 0,-3 0 0,3 1 0,-6 2 0,6-2 0,-3 2 0,0 0 0,3-3 0,-6 6 0,5-5 0,-1 2 0,-1-3 0,2 3 0,-1-2 0,2 2 0,0-3 0,-2 1 0,1-1 0,-5 3 0,6-2 0,-6 3 0,2-1 0,1-2 0,-3 5 0,7-7 0,-7 4 0,7-4 0,-7 3 0,6-6 0,-5 5 0,5-4 0,-1 0 0,1 2 0,3-6 0,-6 7 0,5-7 0,4-1 0,-3 3 0,6-4 0,-8 6 0,0 2 0,1-6 0,2 6 0,0-6 0,0 5 0,-1-5 0,-2 3 0,6-5 0,-3 1 0,7-4 0,-8 3 0,4-3 0,0 3 0,-3 1 0,3 0 0,-5 0 0,1 0 0,0 0 0,-1 1 0,5-2 0,4-4 0,-2 3 0,1-3 0,-9 9 0,1 1 0,-2 3 0,0 0 0,-2-2 0,2 1 0,-2-1 0,2 2 0,1 0 0,-1 0 0,4-1 0,-2-2 0,3 1 0,-4-1 0,0 3 0,10-5 0,-8 3 0,9-3 0,-8 4 0,-3 1 0,3-1 0,-3 1 0,-1 0 0,0 1 0,1-1 0,-1 0 0,0 0 0,2-4 0,-2 4 0,2-4 0,-2 4 0,1 0 0,-1 0 0,1-3 0,-3 3 0,2-3 0,-2 3 0,2 0 0,0 1 0,1-1 0,-1 0 0,1 0 0,-4 0 0,2 1 0,-1-1 0,6-4 0,-2 3 0,2-3 0,-7 5 0,0 0 0,-4 3 0,1-2 0,-3 4 0,-1 0 0,-2 2 0,0 0 0,-1 1 0,0-1 0,0 2 0,-1-4 0,5-1 0,0-3 0,6-1 0,1-4 0,2 2 0,3-5 0,-2 5 0,1-6 0,-5 7 0,4-3 0,-6 1 0,5 1 0,-5-4 0,5 5 0,-5-5 0,5 5 0,-1-6 0,-2 6 0,5-7 0,-8 8 0,4-4 0,-2 4 0,-1 0 0,1 0 0,1 0 0,-3 1 0,3-5 0,-4 4 0,1 0 0,0 1 0,-1 4 0,0-4 0,-2 4 0,2-2 0,-4 1 0,1 1 0,-1 0 0,-1 2 0,-1 2 0,1-2 0,0 2 0,-2-2 0,1 3 0,-3-4 0,4 2 0,-2-2 0,2 2 0,2-2 0,-1 2 0,1 0 0,-2 0 0,-2 0 0,1 2 0,-2-2 0,0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15.674"/>
    </inkml:context>
    <inkml:brush xml:id="br0">
      <inkml:brushProperty name="width" value="0.05" units="cm"/>
      <inkml:brushProperty name="height" value="0.05" units="cm"/>
    </inkml:brush>
  </inkml:definitions>
  <inkml:trace contextRef="#ctx0" brushRef="#br0">1 1 24575,'20'0'0,"-1"0"0,9 0 0,7 0 0,-4 0 0,15 3 0,1 6 0,1 0 0,-9 1 0,4 1 0,-15 0 0,4 0 0,-7-2 0,-9-1 0,-3-5 0,0 4 0,-6-5 0,-3 1 0,-2-2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5T16:21:16.983"/>
    </inkml:context>
    <inkml:brush xml:id="br0">
      <inkml:brushProperty name="width" value="0.05" units="cm"/>
      <inkml:brushProperty name="height" value="0.05" units="cm"/>
    </inkml:brush>
  </inkml:definitions>
  <inkml:trace contextRef="#ctx0" brushRef="#br0">22 0 24575,'0'11'0,"0"0"0,0 20 0,0-10 0,0 19 0,0-15 0,0 4 0,0-7 0,0 11 0,0-11 0,0 12 0,0-8 0,0 3 0,0 1 0,-2-4 0,-2 3 0,1-8 0,-3-1 0,6-6 0,-3-2 0,2-5 0,0-1 0,-1-2 0,2 0 0,0 0 0,0-2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4C1B-A05C-3240-A8E1-8A8361334AA4}" type="datetimeFigureOut">
              <a:rPr lang="en-US" smtClean="0"/>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3849D-C08F-834A-8030-0593E701B61F}" type="slidenum">
              <a:rPr lang="en-US" smtClean="0"/>
              <a:t>‹#›</a:t>
            </a:fld>
            <a:endParaRPr lang="en-US"/>
          </a:p>
        </p:txBody>
      </p:sp>
    </p:spTree>
    <p:extLst>
      <p:ext uri="{BB962C8B-B14F-4D97-AF65-F5344CB8AC3E}">
        <p14:creationId xmlns:p14="http://schemas.microsoft.com/office/powerpoint/2010/main" val="113052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E3849D-C08F-834A-8030-0593E701B61F}" type="slidenum">
              <a:rPr lang="en-US" smtClean="0"/>
              <a:t>14</a:t>
            </a:fld>
            <a:endParaRPr lang="en-US"/>
          </a:p>
        </p:txBody>
      </p:sp>
    </p:spTree>
    <p:extLst>
      <p:ext uri="{BB962C8B-B14F-4D97-AF65-F5344CB8AC3E}">
        <p14:creationId xmlns:p14="http://schemas.microsoft.com/office/powerpoint/2010/main" val="2096529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16</a:t>
            </a:fld>
            <a:endParaRPr lang="en-SG"/>
          </a:p>
        </p:txBody>
      </p:sp>
    </p:spTree>
    <p:extLst>
      <p:ext uri="{BB962C8B-B14F-4D97-AF65-F5344CB8AC3E}">
        <p14:creationId xmlns:p14="http://schemas.microsoft.com/office/powerpoint/2010/main" val="333198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20596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3788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8372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8868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2414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17349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15608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151766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23712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98386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8/31/2023</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88831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8/31/2023</a:t>
            </a:fld>
            <a:endParaRPr lang="en-US"/>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a:p>
        </p:txBody>
      </p:sp>
    </p:spTree>
    <p:extLst>
      <p:ext uri="{BB962C8B-B14F-4D97-AF65-F5344CB8AC3E}">
        <p14:creationId xmlns:p14="http://schemas.microsoft.com/office/powerpoint/2010/main" val="35561427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1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6.xml"/><Relationship Id="rId17" Type="http://schemas.openxmlformats.org/officeDocument/2006/relationships/image" Target="../media/image10.png"/><Relationship Id="rId25" Type="http://schemas.openxmlformats.org/officeDocument/2006/relationships/image" Target="../media/image14.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7.png"/><Relationship Id="rId24" Type="http://schemas.openxmlformats.org/officeDocument/2006/relationships/customXml" Target="../ink/ink12.xml"/><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11.png"/><Relationship Id="rId4" Type="http://schemas.openxmlformats.org/officeDocument/2006/relationships/customXml" Target="../ink/ink2.xml"/><Relationship Id="rId9" Type="http://schemas.openxmlformats.org/officeDocument/2006/relationships/image" Target="../media/image6.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customXml" Target="../ink/ink18.xml"/><Relationship Id="rId13" Type="http://schemas.openxmlformats.org/officeDocument/2006/relationships/image" Target="../media/image8.png"/><Relationship Id="rId18" Type="http://schemas.openxmlformats.org/officeDocument/2006/relationships/customXml" Target="../ink/ink23.xml"/><Relationship Id="rId26" Type="http://schemas.openxmlformats.org/officeDocument/2006/relationships/customXml" Target="../ink/ink27.xml"/><Relationship Id="rId3" Type="http://schemas.openxmlformats.org/officeDocument/2006/relationships/image" Target="../media/image3.png"/><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20.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image" Target="../media/image20.png"/><Relationship Id="rId2" Type="http://schemas.openxmlformats.org/officeDocument/2006/relationships/customXml" Target="../ink/ink15.xml"/><Relationship Id="rId16" Type="http://schemas.openxmlformats.org/officeDocument/2006/relationships/customXml" Target="../ink/ink22.xml"/><Relationship Id="rId20" Type="http://schemas.openxmlformats.org/officeDocument/2006/relationships/customXml" Target="../ink/ink24.xml"/><Relationship Id="rId29"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17.xml"/><Relationship Id="rId11" Type="http://schemas.openxmlformats.org/officeDocument/2006/relationships/image" Target="../media/image7.png"/><Relationship Id="rId24" Type="http://schemas.openxmlformats.org/officeDocument/2006/relationships/customXml" Target="../ink/ink26.xml"/><Relationship Id="rId32" Type="http://schemas.openxmlformats.org/officeDocument/2006/relationships/image" Target="../media/image19.png"/><Relationship Id="rId5" Type="http://schemas.openxmlformats.org/officeDocument/2006/relationships/image" Target="../media/image4.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28.xml"/><Relationship Id="rId10" Type="http://schemas.openxmlformats.org/officeDocument/2006/relationships/customXml" Target="../ink/ink19.xml"/><Relationship Id="rId19" Type="http://schemas.openxmlformats.org/officeDocument/2006/relationships/image" Target="../media/image11.png"/><Relationship Id="rId31" Type="http://schemas.openxmlformats.org/officeDocument/2006/relationships/image" Target="../media/image18.png"/><Relationship Id="rId4" Type="http://schemas.openxmlformats.org/officeDocument/2006/relationships/customXml" Target="../ink/ink16.xml"/><Relationship Id="rId9" Type="http://schemas.openxmlformats.org/officeDocument/2006/relationships/image" Target="../media/image6.png"/><Relationship Id="rId14" Type="http://schemas.openxmlformats.org/officeDocument/2006/relationships/customXml" Target="../ink/ink21.xml"/><Relationship Id="rId22" Type="http://schemas.openxmlformats.org/officeDocument/2006/relationships/customXml" Target="../ink/ink25.xml"/><Relationship Id="rId27" Type="http://schemas.openxmlformats.org/officeDocument/2006/relationships/image" Target="../media/image15.png"/><Relationship Id="rId30"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eamless Space Fly Through">
            <a:extLst>
              <a:ext uri="{FF2B5EF4-FFF2-40B4-BE49-F238E27FC236}">
                <a16:creationId xmlns:a16="http://schemas.microsoft.com/office/drawing/2014/main" id="{0F77C071-B2DF-7B5E-3F4A-835D61035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6050D9-36F3-8FA4-DB79-FDD96C1CAC65}"/>
              </a:ext>
            </a:extLst>
          </p:cNvPr>
          <p:cNvSpPr>
            <a:spLocks noGrp="1"/>
          </p:cNvSpPr>
          <p:nvPr>
            <p:ph type="ctrTitle"/>
          </p:nvPr>
        </p:nvSpPr>
        <p:spPr>
          <a:xfrm>
            <a:off x="1473390" y="1826096"/>
            <a:ext cx="3149221" cy="2142699"/>
          </a:xfrm>
        </p:spPr>
        <p:txBody>
          <a:bodyPr anchor="b">
            <a:normAutofit/>
          </a:bodyPr>
          <a:lstStyle/>
          <a:p>
            <a:pPr algn="ctr"/>
            <a:r>
              <a:rPr lang="en-US" sz="4000"/>
              <a:t>Falling Apples and Orbiting Planets</a:t>
            </a:r>
          </a:p>
        </p:txBody>
      </p:sp>
      <p:sp>
        <p:nvSpPr>
          <p:cNvPr id="3" name="Subtitle 2">
            <a:extLst>
              <a:ext uri="{FF2B5EF4-FFF2-40B4-BE49-F238E27FC236}">
                <a16:creationId xmlns:a16="http://schemas.microsoft.com/office/drawing/2014/main" id="{09E5BC0F-E598-FCDE-9658-475D0B838A34}"/>
              </a:ext>
            </a:extLst>
          </p:cNvPr>
          <p:cNvSpPr>
            <a:spLocks noGrp="1"/>
          </p:cNvSpPr>
          <p:nvPr>
            <p:ph type="subTitle" idx="1"/>
          </p:nvPr>
        </p:nvSpPr>
        <p:spPr>
          <a:xfrm>
            <a:off x="1594514" y="4196605"/>
            <a:ext cx="2906973" cy="948601"/>
          </a:xfrm>
        </p:spPr>
        <p:txBody>
          <a:bodyPr anchor="t">
            <a:normAutofit/>
          </a:bodyPr>
          <a:lstStyle/>
          <a:p>
            <a:pPr algn="ctr"/>
            <a:r>
              <a:rPr lang="en-US"/>
              <a:t>The Universe</a:t>
            </a:r>
          </a:p>
          <a:p>
            <a:pPr algn="ctr"/>
            <a:r>
              <a:rPr lang="en-US"/>
              <a:t>IS #2</a:t>
            </a:r>
          </a:p>
        </p:txBody>
      </p:sp>
      <p:sp>
        <p:nvSpPr>
          <p:cNvPr id="13" name="Freeform: Shape 12">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301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CE18F-500E-BD08-EDE9-94904B6248D7}"/>
              </a:ext>
            </a:extLst>
          </p:cNvPr>
          <p:cNvSpPr>
            <a:spLocks noGrp="1"/>
          </p:cNvSpPr>
          <p:nvPr>
            <p:ph type="title"/>
          </p:nvPr>
        </p:nvSpPr>
        <p:spPr/>
        <p:txBody>
          <a:bodyPr/>
          <a:lstStyle/>
          <a:p>
            <a:r>
              <a:rPr lang="en-US" dirty="0"/>
              <a:t>Pseudocode</a:t>
            </a:r>
          </a:p>
        </p:txBody>
      </p:sp>
      <p:sp>
        <p:nvSpPr>
          <p:cNvPr id="3" name="Content Placeholder 2">
            <a:extLst>
              <a:ext uri="{FF2B5EF4-FFF2-40B4-BE49-F238E27FC236}">
                <a16:creationId xmlns:a16="http://schemas.microsoft.com/office/drawing/2014/main" id="{B557D9A6-83FC-D5F6-F935-955DC34B5C5D}"/>
              </a:ext>
            </a:extLst>
          </p:cNvPr>
          <p:cNvSpPr>
            <a:spLocks noGrp="1"/>
          </p:cNvSpPr>
          <p:nvPr>
            <p:ph idx="1"/>
          </p:nvPr>
        </p:nvSpPr>
        <p:spPr>
          <a:xfrm>
            <a:off x="670183" y="2248258"/>
            <a:ext cx="5425817" cy="3650155"/>
          </a:xfrm>
        </p:spPr>
        <p:txBody>
          <a:bodyPr>
            <a:noAutofit/>
          </a:bodyPr>
          <a:lstStyle/>
          <a:p>
            <a:pPr marL="0" indent="0" rtl="0">
              <a:spcBef>
                <a:spcPts val="0"/>
              </a:spcBef>
              <a:spcAft>
                <a:spcPts val="0"/>
              </a:spcAft>
              <a:buNone/>
            </a:pPr>
            <a:r>
              <a:rPr lang="en-SG" sz="1600" b="0" i="0" u="none" strike="noStrike" dirty="0">
                <a:solidFill>
                  <a:schemeClr val="tx1"/>
                </a:solidFill>
                <a:effectLst/>
              </a:rPr>
              <a:t>Euler Method:</a:t>
            </a:r>
            <a:endParaRPr lang="en-SG" sz="1600" b="0" dirty="0">
              <a:solidFill>
                <a:schemeClr val="tx1"/>
              </a:solidFill>
              <a:effectLst/>
            </a:endParaRPr>
          </a:p>
          <a:p>
            <a:pPr marL="0" indent="0" rtl="0">
              <a:spcBef>
                <a:spcPts val="1000"/>
              </a:spcBef>
              <a:spcAft>
                <a:spcPts val="0"/>
              </a:spcAft>
              <a:buNone/>
            </a:pPr>
            <a:br>
              <a:rPr lang="en-SG" sz="1600" b="0" dirty="0">
                <a:solidFill>
                  <a:schemeClr val="tx1"/>
                </a:solidFill>
                <a:effectLst/>
              </a:rPr>
            </a:br>
            <a:r>
              <a:rPr lang="en-SG" sz="1600" b="0" i="0" u="none" strike="noStrike" dirty="0">
                <a:solidFill>
                  <a:schemeClr val="tx1"/>
                </a:solidFill>
                <a:effectLst/>
              </a:rPr>
              <a:t>Set Romeo and Juliet as lists with their initial conditions</a:t>
            </a:r>
            <a:endParaRPr lang="en-SG" sz="1600" b="0" dirty="0">
              <a:solidFill>
                <a:schemeClr val="tx1"/>
              </a:solidFill>
              <a:effectLst/>
            </a:endParaRPr>
          </a:p>
          <a:p>
            <a:pPr marL="0" indent="0" rtl="0">
              <a:spcBef>
                <a:spcPts val="1000"/>
              </a:spcBef>
              <a:spcAft>
                <a:spcPts val="0"/>
              </a:spcAft>
              <a:buNone/>
            </a:pPr>
            <a:r>
              <a:rPr lang="en-SG" sz="1600" b="0" i="0" u="none" strike="noStrike" dirty="0">
                <a:solidFill>
                  <a:schemeClr val="tx1"/>
                </a:solidFill>
                <a:effectLst/>
              </a:rPr>
              <a:t>Define the time step</a:t>
            </a:r>
            <a:endParaRPr lang="en-SG" sz="1600" b="0" dirty="0">
              <a:solidFill>
                <a:schemeClr val="tx1"/>
              </a:solidFill>
              <a:effectLst/>
            </a:endParaRPr>
          </a:p>
          <a:p>
            <a:pPr marL="0" indent="0" rtl="0">
              <a:spcBef>
                <a:spcPts val="1000"/>
              </a:spcBef>
              <a:spcAft>
                <a:spcPts val="0"/>
              </a:spcAft>
              <a:buNone/>
            </a:pPr>
            <a:r>
              <a:rPr lang="en-SG" sz="1600" b="0" i="0" u="none" strike="noStrike" dirty="0">
                <a:solidFill>
                  <a:schemeClr val="tx1"/>
                </a:solidFill>
                <a:effectLst/>
              </a:rPr>
              <a:t>Set a for loop to iterate many times:</a:t>
            </a:r>
            <a:endParaRPr lang="en-SG" sz="1600" b="0" dirty="0">
              <a:solidFill>
                <a:schemeClr val="tx1"/>
              </a:solidFill>
              <a:effectLst/>
            </a:endParaRPr>
          </a:p>
          <a:p>
            <a:pPr rtl="0">
              <a:spcBef>
                <a:spcPts val="1000"/>
              </a:spcBef>
              <a:spcAft>
                <a:spcPts val="0"/>
              </a:spcAft>
            </a:pPr>
            <a:r>
              <a:rPr lang="en-SG" sz="1600" b="0" i="0" u="none" strike="noStrike" dirty="0">
                <a:solidFill>
                  <a:schemeClr val="tx1"/>
                </a:solidFill>
                <a:effectLst/>
              </a:rPr>
              <a:t>Define, at each time step, the change in Romeo and Juliet</a:t>
            </a:r>
            <a:endParaRPr lang="en-SG" sz="1600" b="0" dirty="0">
              <a:solidFill>
                <a:schemeClr val="tx1"/>
              </a:solidFill>
              <a:effectLst/>
            </a:endParaRPr>
          </a:p>
          <a:p>
            <a:pPr rtl="0">
              <a:spcBef>
                <a:spcPts val="1000"/>
              </a:spcBef>
              <a:spcAft>
                <a:spcPts val="0"/>
              </a:spcAft>
            </a:pPr>
            <a:r>
              <a:rPr lang="en-SG" sz="1600" b="0" i="0" u="none" strike="noStrike" dirty="0">
                <a:solidFill>
                  <a:schemeClr val="tx1"/>
                </a:solidFill>
                <a:effectLst/>
              </a:rPr>
              <a:t>Update the values of Romeo and Juliet by adding in their respective changes</a:t>
            </a:r>
            <a:endParaRPr lang="en-SG" sz="1600" b="0" dirty="0">
              <a:solidFill>
                <a:schemeClr val="tx1"/>
              </a:solidFill>
              <a:effectLst/>
            </a:endParaRPr>
          </a:p>
          <a:p>
            <a:pPr marL="0" indent="0" rtl="0">
              <a:spcBef>
                <a:spcPts val="1000"/>
              </a:spcBef>
              <a:spcAft>
                <a:spcPts val="0"/>
              </a:spcAft>
              <a:buNone/>
            </a:pPr>
            <a:r>
              <a:rPr lang="en-SG" sz="1600" b="0" i="0" u="none" strike="noStrike" dirty="0">
                <a:solidFill>
                  <a:schemeClr val="tx1"/>
                </a:solidFill>
                <a:effectLst/>
              </a:rPr>
              <a:t>Plot Romeo and Juliet over time</a:t>
            </a:r>
            <a:endParaRPr lang="en-SG" sz="1600" b="0" dirty="0">
              <a:solidFill>
                <a:schemeClr val="tx1"/>
              </a:solidFill>
              <a:effectLst/>
            </a:endParaRPr>
          </a:p>
          <a:p>
            <a:pPr marL="0" indent="0">
              <a:buNone/>
            </a:pPr>
            <a:br>
              <a:rPr lang="en-SG" sz="1600" dirty="0">
                <a:solidFill>
                  <a:schemeClr val="tx1"/>
                </a:solidFill>
              </a:rPr>
            </a:br>
            <a:endParaRPr lang="en-US" sz="1600" dirty="0">
              <a:solidFill>
                <a:schemeClr val="tx1"/>
              </a:solidFill>
            </a:endParaRPr>
          </a:p>
        </p:txBody>
      </p:sp>
      <p:sp>
        <p:nvSpPr>
          <p:cNvPr id="5" name="TextBox 4">
            <a:extLst>
              <a:ext uri="{FF2B5EF4-FFF2-40B4-BE49-F238E27FC236}">
                <a16:creationId xmlns:a16="http://schemas.microsoft.com/office/drawing/2014/main" id="{892A568B-C832-EEFC-7C37-84EFF9715C65}"/>
              </a:ext>
            </a:extLst>
          </p:cNvPr>
          <p:cNvSpPr txBox="1"/>
          <p:nvPr/>
        </p:nvSpPr>
        <p:spPr>
          <a:xfrm>
            <a:off x="5894173" y="2248258"/>
            <a:ext cx="6141307" cy="3323987"/>
          </a:xfrm>
          <a:prstGeom prst="rect">
            <a:avLst/>
          </a:prstGeom>
          <a:noFill/>
        </p:spPr>
        <p:txBody>
          <a:bodyPr wrap="square">
            <a:spAutoFit/>
          </a:bodyPr>
          <a:lstStyle/>
          <a:p>
            <a:pPr rtl="0">
              <a:spcBef>
                <a:spcPts val="0"/>
              </a:spcBef>
              <a:spcAft>
                <a:spcPts val="0"/>
              </a:spcAft>
            </a:pPr>
            <a:r>
              <a:rPr lang="en-SG" sz="1600" b="0" i="0" u="none" strike="noStrike" dirty="0">
                <a:effectLst/>
              </a:rPr>
              <a:t>Euler-Cromer Method:</a:t>
            </a:r>
            <a:endParaRPr lang="en-SG" sz="1600" b="0" dirty="0">
              <a:effectLst/>
            </a:endParaRPr>
          </a:p>
          <a:p>
            <a:pPr rtl="0">
              <a:spcBef>
                <a:spcPts val="1000"/>
              </a:spcBef>
              <a:spcAft>
                <a:spcPts val="0"/>
              </a:spcAft>
            </a:pPr>
            <a:br>
              <a:rPr lang="en-SG" sz="1600" b="0" dirty="0">
                <a:effectLst/>
              </a:rPr>
            </a:br>
            <a:r>
              <a:rPr lang="en-SG" sz="1600" b="0" i="0" u="none" strike="noStrike" dirty="0">
                <a:effectLst/>
              </a:rPr>
              <a:t>Set Romeo and Juliet as lists with their initial conditions</a:t>
            </a:r>
            <a:endParaRPr lang="en-SG" sz="1600" b="0" dirty="0">
              <a:effectLst/>
            </a:endParaRPr>
          </a:p>
          <a:p>
            <a:pPr rtl="0">
              <a:spcBef>
                <a:spcPts val="1000"/>
              </a:spcBef>
              <a:spcAft>
                <a:spcPts val="0"/>
              </a:spcAft>
            </a:pPr>
            <a:r>
              <a:rPr lang="en-SG" sz="1600" b="0" i="0" u="none" strike="noStrike" dirty="0">
                <a:effectLst/>
              </a:rPr>
              <a:t>Define the time step</a:t>
            </a:r>
            <a:endParaRPr lang="en-SG" sz="1600" b="0" dirty="0">
              <a:effectLst/>
            </a:endParaRPr>
          </a:p>
          <a:p>
            <a:pPr rtl="0">
              <a:spcBef>
                <a:spcPts val="1000"/>
              </a:spcBef>
              <a:spcAft>
                <a:spcPts val="0"/>
              </a:spcAft>
            </a:pPr>
            <a:r>
              <a:rPr lang="en-SG" sz="1600" b="0" i="0" u="none" strike="noStrike" dirty="0">
                <a:effectLst/>
              </a:rPr>
              <a:t>Set a for loop to iterate many times:</a:t>
            </a:r>
            <a:endParaRPr lang="en-SG" sz="1600" b="0" dirty="0">
              <a:effectLst/>
            </a:endParaRPr>
          </a:p>
          <a:p>
            <a:pPr marL="285750" indent="-285750" rtl="0">
              <a:spcBef>
                <a:spcPts val="1000"/>
              </a:spcBef>
              <a:spcAft>
                <a:spcPts val="0"/>
              </a:spcAft>
              <a:buFont typeface="Arial" panose="020B0604020202020204" pitchFamily="34" charset="0"/>
              <a:buChar char="•"/>
            </a:pPr>
            <a:r>
              <a:rPr lang="en-SG" sz="1600" b="0" i="0" u="none" strike="noStrike" dirty="0">
                <a:effectLst/>
              </a:rPr>
              <a:t>Define the change of Romeo using old Juliet and Update Romeo</a:t>
            </a:r>
          </a:p>
          <a:p>
            <a:pPr marL="285750" indent="-285750" rtl="0">
              <a:spcBef>
                <a:spcPts val="1000"/>
              </a:spcBef>
              <a:spcAft>
                <a:spcPts val="0"/>
              </a:spcAft>
              <a:buFont typeface="Arial" panose="020B0604020202020204" pitchFamily="34" charset="0"/>
              <a:buChar char="•"/>
            </a:pPr>
            <a:r>
              <a:rPr lang="en-SG" sz="1600" b="0" i="0" u="none" strike="noStrike" dirty="0">
                <a:effectLst/>
              </a:rPr>
              <a:t>Define the change of Juliet using new Romeo and Update Juliet</a:t>
            </a:r>
          </a:p>
          <a:p>
            <a:pPr rtl="0">
              <a:spcBef>
                <a:spcPts val="1000"/>
              </a:spcBef>
              <a:spcAft>
                <a:spcPts val="0"/>
              </a:spcAft>
            </a:pPr>
            <a:r>
              <a:rPr lang="en-SG" sz="1600" b="0" i="0" u="none" strike="noStrike" dirty="0">
                <a:effectLst/>
              </a:rPr>
              <a:t>Plot Romeo and Juliet over time</a:t>
            </a:r>
            <a:endParaRPr lang="en-SG" sz="1600" b="0" dirty="0">
              <a:effectLst/>
            </a:endParaRPr>
          </a:p>
          <a:p>
            <a:br>
              <a:rPr lang="en-SG" sz="1600" dirty="0"/>
            </a:br>
            <a:endParaRPr lang="en-US" sz="1600" dirty="0"/>
          </a:p>
        </p:txBody>
      </p:sp>
    </p:spTree>
    <p:extLst>
      <p:ext uri="{BB962C8B-B14F-4D97-AF65-F5344CB8AC3E}">
        <p14:creationId xmlns:p14="http://schemas.microsoft.com/office/powerpoint/2010/main" val="3910879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86F7C-74D3-7264-447C-18CB9CB8223E}"/>
              </a:ext>
            </a:extLst>
          </p:cNvPr>
          <p:cNvSpPr>
            <a:spLocks noGrp="1"/>
          </p:cNvSpPr>
          <p:nvPr>
            <p:ph type="title"/>
          </p:nvPr>
        </p:nvSpPr>
        <p:spPr/>
        <p:txBody>
          <a:bodyPr/>
          <a:lstStyle/>
          <a:p>
            <a:r>
              <a:rPr lang="en-US" dirty="0"/>
              <a:t>More code!</a:t>
            </a:r>
          </a:p>
        </p:txBody>
      </p:sp>
      <p:sp>
        <p:nvSpPr>
          <p:cNvPr id="5" name="TextBox 4">
            <a:extLst>
              <a:ext uri="{FF2B5EF4-FFF2-40B4-BE49-F238E27FC236}">
                <a16:creationId xmlns:a16="http://schemas.microsoft.com/office/drawing/2014/main" id="{9B0A0529-7580-5A1E-26D3-BFC373F072D1}"/>
              </a:ext>
            </a:extLst>
          </p:cNvPr>
          <p:cNvSpPr txBox="1"/>
          <p:nvPr/>
        </p:nvSpPr>
        <p:spPr>
          <a:xfrm>
            <a:off x="899927" y="2300497"/>
            <a:ext cx="3527697" cy="369332"/>
          </a:xfrm>
          <a:prstGeom prst="rect">
            <a:avLst/>
          </a:prstGeom>
          <a:noFill/>
        </p:spPr>
        <p:txBody>
          <a:bodyPr wrap="none" rtlCol="0">
            <a:spAutoFit/>
          </a:bodyPr>
          <a:lstStyle/>
          <a:p>
            <a:r>
              <a:rPr lang="en-US" dirty="0"/>
              <a:t>Implement this within your for loop!</a:t>
            </a:r>
          </a:p>
        </p:txBody>
      </p:sp>
      <p:sp>
        <p:nvSpPr>
          <p:cNvPr id="6" name="TextBox 5">
            <a:extLst>
              <a:ext uri="{FF2B5EF4-FFF2-40B4-BE49-F238E27FC236}">
                <a16:creationId xmlns:a16="http://schemas.microsoft.com/office/drawing/2014/main" id="{1A214F4A-705D-830F-4077-7758BA3F03DB}"/>
              </a:ext>
            </a:extLst>
          </p:cNvPr>
          <p:cNvSpPr txBox="1"/>
          <p:nvPr/>
        </p:nvSpPr>
        <p:spPr>
          <a:xfrm>
            <a:off x="7927949" y="2300497"/>
            <a:ext cx="1567417" cy="369332"/>
          </a:xfrm>
          <a:prstGeom prst="rect">
            <a:avLst/>
          </a:prstGeom>
          <a:noFill/>
        </p:spPr>
        <p:txBody>
          <a:bodyPr wrap="none" rtlCol="0">
            <a:spAutoFit/>
          </a:bodyPr>
          <a:lstStyle/>
          <a:p>
            <a:r>
              <a:rPr lang="en-US" dirty="0"/>
              <a:t>Exact solutions</a:t>
            </a:r>
          </a:p>
        </p:txBody>
      </p:sp>
      <p:pic>
        <p:nvPicPr>
          <p:cNvPr id="7" name="Picture 6">
            <a:extLst>
              <a:ext uri="{FF2B5EF4-FFF2-40B4-BE49-F238E27FC236}">
                <a16:creationId xmlns:a16="http://schemas.microsoft.com/office/drawing/2014/main" id="{5CF753D5-7C18-22B6-4B4F-AB9A5E2831C9}"/>
              </a:ext>
            </a:extLst>
          </p:cNvPr>
          <p:cNvPicPr>
            <a:picLocks noChangeAspect="1"/>
          </p:cNvPicPr>
          <p:nvPr/>
        </p:nvPicPr>
        <p:blipFill>
          <a:blip r:embed="rId2"/>
          <a:stretch>
            <a:fillRect/>
          </a:stretch>
        </p:blipFill>
        <p:spPr>
          <a:xfrm>
            <a:off x="992386" y="3197970"/>
            <a:ext cx="3297967" cy="1625538"/>
          </a:xfrm>
          <a:prstGeom prst="rect">
            <a:avLst/>
          </a:prstGeom>
        </p:spPr>
      </p:pic>
      <p:pic>
        <p:nvPicPr>
          <p:cNvPr id="4" name="Picture 3">
            <a:extLst>
              <a:ext uri="{FF2B5EF4-FFF2-40B4-BE49-F238E27FC236}">
                <a16:creationId xmlns:a16="http://schemas.microsoft.com/office/drawing/2014/main" id="{0098AAF4-40CF-4B9A-7DBA-4BF4185DC8D3}"/>
              </a:ext>
            </a:extLst>
          </p:cNvPr>
          <p:cNvPicPr>
            <a:picLocks noChangeAspect="1"/>
          </p:cNvPicPr>
          <p:nvPr/>
        </p:nvPicPr>
        <p:blipFill>
          <a:blip r:embed="rId3"/>
          <a:stretch>
            <a:fillRect/>
          </a:stretch>
        </p:blipFill>
        <p:spPr>
          <a:xfrm>
            <a:off x="5431693" y="3353790"/>
            <a:ext cx="6643539" cy="952500"/>
          </a:xfrm>
          <a:prstGeom prst="rect">
            <a:avLst/>
          </a:prstGeom>
        </p:spPr>
      </p:pic>
    </p:spTree>
    <p:extLst>
      <p:ext uri="{BB962C8B-B14F-4D97-AF65-F5344CB8AC3E}">
        <p14:creationId xmlns:p14="http://schemas.microsoft.com/office/powerpoint/2010/main" val="60325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B9F2-1000-672D-8E9B-0217DFEA5EA9}"/>
              </a:ext>
            </a:extLst>
          </p:cNvPr>
          <p:cNvSpPr>
            <a:spLocks noGrp="1"/>
          </p:cNvSpPr>
          <p:nvPr>
            <p:ph type="title"/>
          </p:nvPr>
        </p:nvSpPr>
        <p:spPr/>
        <p:txBody>
          <a:bodyPr/>
          <a:lstStyle/>
          <a:p>
            <a:r>
              <a:rPr lang="en-US" dirty="0"/>
              <a:t>Euler vs Euler-Cromer</a:t>
            </a:r>
          </a:p>
        </p:txBody>
      </p:sp>
      <p:sp>
        <p:nvSpPr>
          <p:cNvPr id="3" name="Content Placeholder 2">
            <a:extLst>
              <a:ext uri="{FF2B5EF4-FFF2-40B4-BE49-F238E27FC236}">
                <a16:creationId xmlns:a16="http://schemas.microsoft.com/office/drawing/2014/main" id="{8F23AA75-0373-AC5A-0125-44F2C4A629F7}"/>
              </a:ext>
            </a:extLst>
          </p:cNvPr>
          <p:cNvSpPr>
            <a:spLocks noGrp="1"/>
          </p:cNvSpPr>
          <p:nvPr>
            <p:ph idx="1"/>
          </p:nvPr>
        </p:nvSpPr>
        <p:spPr/>
        <p:txBody>
          <a:bodyPr/>
          <a:lstStyle/>
          <a:p>
            <a:pPr marL="0" indent="0">
              <a:buNone/>
            </a:pPr>
            <a:r>
              <a:rPr lang="en-US" dirty="0"/>
              <a:t>The Euler-Cromer approximation conserves energy! </a:t>
            </a:r>
          </a:p>
        </p:txBody>
      </p:sp>
      <p:pic>
        <p:nvPicPr>
          <p:cNvPr id="4" name="Picture 3">
            <a:extLst>
              <a:ext uri="{FF2B5EF4-FFF2-40B4-BE49-F238E27FC236}">
                <a16:creationId xmlns:a16="http://schemas.microsoft.com/office/drawing/2014/main" id="{BB7DDFD1-7DF9-0A50-C27D-912647FEAA69}"/>
              </a:ext>
            </a:extLst>
          </p:cNvPr>
          <p:cNvPicPr>
            <a:picLocks noChangeAspect="1"/>
          </p:cNvPicPr>
          <p:nvPr/>
        </p:nvPicPr>
        <p:blipFill>
          <a:blip r:embed="rId2"/>
          <a:stretch>
            <a:fillRect/>
          </a:stretch>
        </p:blipFill>
        <p:spPr>
          <a:xfrm>
            <a:off x="859530" y="2939034"/>
            <a:ext cx="4397016" cy="3371564"/>
          </a:xfrm>
          <a:prstGeom prst="rect">
            <a:avLst/>
          </a:prstGeom>
        </p:spPr>
      </p:pic>
      <p:pic>
        <p:nvPicPr>
          <p:cNvPr id="5" name="Picture 4">
            <a:extLst>
              <a:ext uri="{FF2B5EF4-FFF2-40B4-BE49-F238E27FC236}">
                <a16:creationId xmlns:a16="http://schemas.microsoft.com/office/drawing/2014/main" id="{13C449E3-4DF1-8F9D-614E-1BEB56B9DE07}"/>
              </a:ext>
            </a:extLst>
          </p:cNvPr>
          <p:cNvPicPr>
            <a:picLocks noChangeAspect="1"/>
          </p:cNvPicPr>
          <p:nvPr/>
        </p:nvPicPr>
        <p:blipFill>
          <a:blip r:embed="rId3"/>
          <a:stretch>
            <a:fillRect/>
          </a:stretch>
        </p:blipFill>
        <p:spPr>
          <a:xfrm>
            <a:off x="6315161" y="2939034"/>
            <a:ext cx="4910095" cy="3290270"/>
          </a:xfrm>
          <a:prstGeom prst="rect">
            <a:avLst/>
          </a:prstGeom>
        </p:spPr>
      </p:pic>
    </p:spTree>
    <p:extLst>
      <p:ext uri="{BB962C8B-B14F-4D97-AF65-F5344CB8AC3E}">
        <p14:creationId xmlns:p14="http://schemas.microsoft.com/office/powerpoint/2010/main" val="644619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5" name="Rectangle 14">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mesh on pink">
            <a:extLst>
              <a:ext uri="{FF2B5EF4-FFF2-40B4-BE49-F238E27FC236}">
                <a16:creationId xmlns:a16="http://schemas.microsoft.com/office/drawing/2014/main" id="{E628E27F-5638-3485-AA8E-9DE701E07625}"/>
              </a:ext>
            </a:extLst>
          </p:cNvPr>
          <p:cNvPicPr>
            <a:picLocks noChangeAspect="1"/>
          </p:cNvPicPr>
          <p:nvPr/>
        </p:nvPicPr>
        <p:blipFill rotWithShape="1">
          <a:blip r:embed="rId2"/>
          <a:srcRect t="182" b="15548"/>
          <a:stretch/>
        </p:blipFill>
        <p:spPr>
          <a:xfrm>
            <a:off x="20" y="10"/>
            <a:ext cx="12191979" cy="6857989"/>
          </a:xfrm>
          <a:prstGeom prst="rect">
            <a:avLst/>
          </a:prstGeom>
        </p:spPr>
      </p:pic>
      <p:sp>
        <p:nvSpPr>
          <p:cNvPr id="17"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8F6D8-349A-255E-7FFE-EEB1D01AD9B3}"/>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a:solidFill>
                  <a:srgbClr val="FFFFFF"/>
                </a:solidFill>
              </a:rPr>
              <a:t>Vectors</a:t>
            </a:r>
          </a:p>
        </p:txBody>
      </p:sp>
    </p:spTree>
    <p:extLst>
      <p:ext uri="{BB962C8B-B14F-4D97-AF65-F5344CB8AC3E}">
        <p14:creationId xmlns:p14="http://schemas.microsoft.com/office/powerpoint/2010/main" val="297272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A5B1-E728-552D-0A6D-E7E457370174}"/>
              </a:ext>
            </a:extLst>
          </p:cNvPr>
          <p:cNvSpPr>
            <a:spLocks noGrp="1"/>
          </p:cNvSpPr>
          <p:nvPr>
            <p:ph type="title"/>
          </p:nvPr>
        </p:nvSpPr>
        <p:spPr/>
        <p:txBody>
          <a:bodyPr/>
          <a:lstStyle/>
          <a:p>
            <a:r>
              <a:rPr lang="en-US"/>
              <a:t>Vectors</a:t>
            </a:r>
          </a:p>
        </p:txBody>
      </p:sp>
      <p:sp>
        <p:nvSpPr>
          <p:cNvPr id="3" name="Content Placeholder 2">
            <a:extLst>
              <a:ext uri="{FF2B5EF4-FFF2-40B4-BE49-F238E27FC236}">
                <a16:creationId xmlns:a16="http://schemas.microsoft.com/office/drawing/2014/main" id="{44848D1F-84BC-2406-D15A-8C59B62D34EE}"/>
              </a:ext>
            </a:extLst>
          </p:cNvPr>
          <p:cNvSpPr>
            <a:spLocks noGrp="1"/>
          </p:cNvSpPr>
          <p:nvPr>
            <p:ph idx="1"/>
          </p:nvPr>
        </p:nvSpPr>
        <p:spPr/>
        <p:txBody>
          <a:bodyPr/>
          <a:lstStyle/>
          <a:p>
            <a:r>
              <a:rPr lang="en-US"/>
              <a:t>A mathematical object with </a:t>
            </a:r>
            <a:r>
              <a:rPr lang="en-US" b="1">
                <a:solidFill>
                  <a:srgbClr val="FF0000"/>
                </a:solidFill>
              </a:rPr>
              <a:t>direction</a:t>
            </a:r>
            <a:r>
              <a:rPr lang="en-US"/>
              <a:t> and </a:t>
            </a:r>
            <a:r>
              <a:rPr lang="en-US" b="1">
                <a:solidFill>
                  <a:srgbClr val="FF0000"/>
                </a:solidFill>
              </a:rPr>
              <a:t>magnitude</a:t>
            </a:r>
          </a:p>
          <a:p>
            <a:r>
              <a:rPr lang="en-US">
                <a:solidFill>
                  <a:schemeClr val="tx1"/>
                </a:solidFill>
              </a:rPr>
              <a:t>Examples: Position, Velocity, Acceleration, Force </a:t>
            </a:r>
          </a:p>
          <a:p>
            <a:r>
              <a:rPr lang="en-US">
                <a:solidFill>
                  <a:schemeClr val="tx1"/>
                </a:solidFill>
              </a:rPr>
              <a:t>In 3-dimensions, this is represented by 3 numbers</a:t>
            </a:r>
          </a:p>
        </p:txBody>
      </p:sp>
      <p:pic>
        <p:nvPicPr>
          <p:cNvPr id="1026" name="Picture 2" descr="7. Vectors in 3-D Space">
            <a:extLst>
              <a:ext uri="{FF2B5EF4-FFF2-40B4-BE49-F238E27FC236}">
                <a16:creationId xmlns:a16="http://schemas.microsoft.com/office/drawing/2014/main" id="{3292AFE1-C7D2-6C67-ABDB-61F7BD6F5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4575" y="1825625"/>
            <a:ext cx="3975100" cy="3949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AB066C-A24A-D8D2-562A-4E37A14B949F}"/>
              </a:ext>
            </a:extLst>
          </p:cNvPr>
          <p:cNvSpPr txBox="1"/>
          <p:nvPr/>
        </p:nvSpPr>
        <p:spPr>
          <a:xfrm>
            <a:off x="241848" y="4834137"/>
            <a:ext cx="7152727" cy="461665"/>
          </a:xfrm>
          <a:prstGeom prst="rect">
            <a:avLst/>
          </a:prstGeom>
          <a:noFill/>
        </p:spPr>
        <p:txBody>
          <a:bodyPr wrap="none" rtlCol="0">
            <a:spAutoFit/>
          </a:bodyPr>
          <a:lstStyle/>
          <a:p>
            <a:r>
              <a:rPr lang="en-US" sz="2400"/>
              <a:t>BUT does this mean any set of 3 numbers form a vector??</a:t>
            </a:r>
          </a:p>
        </p:txBody>
      </p:sp>
    </p:spTree>
    <p:extLst>
      <p:ext uri="{BB962C8B-B14F-4D97-AF65-F5344CB8AC3E}">
        <p14:creationId xmlns:p14="http://schemas.microsoft.com/office/powerpoint/2010/main" val="158669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5A72-A134-488C-6675-6F3E00B61BD3}"/>
              </a:ext>
            </a:extLst>
          </p:cNvPr>
          <p:cNvSpPr>
            <a:spLocks noGrp="1"/>
          </p:cNvSpPr>
          <p:nvPr>
            <p:ph type="title"/>
          </p:nvPr>
        </p:nvSpPr>
        <p:spPr/>
        <p:txBody>
          <a:bodyPr/>
          <a:lstStyle/>
          <a:p>
            <a:r>
              <a:rPr lang="en-US"/>
              <a:t>Vectors (with </a:t>
            </a:r>
            <a:r>
              <a:rPr lang="en-US">
                <a:solidFill>
                  <a:srgbClr val="FF0000"/>
                </a:solidFill>
              </a:rPr>
              <a:t>a bit </a:t>
            </a:r>
            <a:r>
              <a:rPr lang="en-US"/>
              <a:t>more rigor)</a:t>
            </a:r>
          </a:p>
        </p:txBody>
      </p:sp>
      <p:sp>
        <p:nvSpPr>
          <p:cNvPr id="3" name="Content Placeholder 2">
            <a:extLst>
              <a:ext uri="{FF2B5EF4-FFF2-40B4-BE49-F238E27FC236}">
                <a16:creationId xmlns:a16="http://schemas.microsoft.com/office/drawing/2014/main" id="{A5C7D20F-96B0-205F-EF8E-CC66B9B7605A}"/>
              </a:ext>
            </a:extLst>
          </p:cNvPr>
          <p:cNvSpPr>
            <a:spLocks noGrp="1"/>
          </p:cNvSpPr>
          <p:nvPr>
            <p:ph idx="1"/>
          </p:nvPr>
        </p:nvSpPr>
        <p:spPr/>
        <p:txBody>
          <a:bodyPr/>
          <a:lstStyle/>
          <a:p>
            <a:r>
              <a:rPr lang="en-US"/>
              <a:t>Mathematical objects that obey specific transformation rules under rotations</a:t>
            </a:r>
          </a:p>
        </p:txBody>
      </p:sp>
      <p:pic>
        <p:nvPicPr>
          <p:cNvPr id="2050" name="Picture 2" descr="3.1: Vector Rotations - Physics LibreTexts">
            <a:extLst>
              <a:ext uri="{FF2B5EF4-FFF2-40B4-BE49-F238E27FC236}">
                <a16:creationId xmlns:a16="http://schemas.microsoft.com/office/drawing/2014/main" id="{647BE3D2-09E3-D51E-1D70-61D485B47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3022219"/>
            <a:ext cx="8378782" cy="310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0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9A6B7-831E-4B5D-A5C8-BAB009A9FDB0}"/>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On vectors</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pPr/>
              <a:t>16</a:t>
            </a:fld>
            <a:endParaRPr lang="en-SG" dirty="0"/>
          </a:p>
        </p:txBody>
      </p:sp>
      <p:sp>
        <p:nvSpPr>
          <p:cNvPr id="25" name="TextBox 24">
            <a:extLst>
              <a:ext uri="{FF2B5EF4-FFF2-40B4-BE49-F238E27FC236}">
                <a16:creationId xmlns:a16="http://schemas.microsoft.com/office/drawing/2014/main" id="{17EDAACC-19DF-4707-8011-031BCBCF2C7E}"/>
              </a:ext>
            </a:extLst>
          </p:cNvPr>
          <p:cNvSpPr txBox="1"/>
          <p:nvPr/>
        </p:nvSpPr>
        <p:spPr>
          <a:xfrm>
            <a:off x="609600" y="1764685"/>
            <a:ext cx="2120743" cy="430887"/>
          </a:xfrm>
          <a:prstGeom prst="rect">
            <a:avLst/>
          </a:prstGeom>
          <a:noFill/>
        </p:spPr>
        <p:txBody>
          <a:bodyPr wrap="square" rtlCol="0">
            <a:spAutoFit/>
          </a:bodyPr>
          <a:lstStyle/>
          <a:p>
            <a:r>
              <a:rPr lang="en-SG" sz="2200" dirty="0">
                <a:solidFill>
                  <a:schemeClr val="accent1"/>
                </a:solidFill>
              </a:rPr>
              <a:t>Vector addition</a:t>
            </a:r>
          </a:p>
        </p:txBody>
      </p:sp>
      <p:grpSp>
        <p:nvGrpSpPr>
          <p:cNvPr id="10" name="Group 9"/>
          <p:cNvGrpSpPr/>
          <p:nvPr/>
        </p:nvGrpSpPr>
        <p:grpSpPr>
          <a:xfrm>
            <a:off x="2999656" y="1196752"/>
            <a:ext cx="2174749" cy="1412186"/>
            <a:chOff x="839417" y="2216669"/>
            <a:chExt cx="2174749" cy="1412186"/>
          </a:xfrm>
        </p:grpSpPr>
        <p:grpSp>
          <p:nvGrpSpPr>
            <p:cNvPr id="7" name="Group 6"/>
            <p:cNvGrpSpPr/>
            <p:nvPr/>
          </p:nvGrpSpPr>
          <p:grpSpPr>
            <a:xfrm>
              <a:off x="839417" y="2852349"/>
              <a:ext cx="1453790" cy="720000"/>
              <a:chOff x="839417" y="2852349"/>
              <a:chExt cx="1453790" cy="720000"/>
            </a:xfrm>
          </p:grpSpPr>
          <p:cxnSp>
            <p:nvCxnSpPr>
              <p:cNvPr id="3" name="Straight Arrow Connector 2"/>
              <p:cNvCxnSpPr>
                <a:cxnSpLocks noChangeAspect="1"/>
              </p:cNvCxnSpPr>
              <p:nvPr/>
            </p:nvCxnSpPr>
            <p:spPr>
              <a:xfrm>
                <a:off x="839417" y="2852349"/>
                <a:ext cx="726895" cy="36000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noChangeAspect="1"/>
              </p:cNvCxnSpPr>
              <p:nvPr/>
            </p:nvCxnSpPr>
            <p:spPr>
              <a:xfrm>
                <a:off x="1566312" y="3212349"/>
                <a:ext cx="726895" cy="360000"/>
              </a:xfrm>
              <a:prstGeom prst="straightConnector1">
                <a:avLst/>
              </a:prstGeom>
              <a:ln w="19050">
                <a:tailEnd type="none" w="lg" len="lg"/>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rot="16200000">
              <a:off x="2126724" y="2758446"/>
              <a:ext cx="974450" cy="653356"/>
              <a:chOff x="839417" y="2852349"/>
              <a:chExt cx="1453790" cy="720000"/>
            </a:xfrm>
          </p:grpSpPr>
          <p:cxnSp>
            <p:nvCxnSpPr>
              <p:cNvPr id="30" name="Straight Arrow Connector 29"/>
              <p:cNvCxnSpPr>
                <a:cxnSpLocks noChangeAspect="1"/>
              </p:cNvCxnSpPr>
              <p:nvPr/>
            </p:nvCxnSpPr>
            <p:spPr>
              <a:xfrm>
                <a:off x="839417" y="2852349"/>
                <a:ext cx="726895" cy="360000"/>
              </a:xfrm>
              <a:prstGeom prst="straightConnector1">
                <a:avLst/>
              </a:prstGeom>
              <a:ln w="190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noChangeAspect="1"/>
              </p:cNvCxnSpPr>
              <p:nvPr/>
            </p:nvCxnSpPr>
            <p:spPr>
              <a:xfrm>
                <a:off x="1566312" y="3212349"/>
                <a:ext cx="726895" cy="360000"/>
              </a:xfrm>
              <a:prstGeom prst="straightConnector1">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p:cNvSpPr txBox="1"/>
                <p:nvPr/>
              </p:nvSpPr>
              <p:spPr>
                <a:xfrm>
                  <a:off x="1284954" y="3259523"/>
                  <a:ext cx="238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accent1"/>
                            </a:solidFill>
                            <a:latin typeface="Cambria Math" panose="02040503050406030204" pitchFamily="18" charset="0"/>
                          </a:rPr>
                          <m:t>𝐚</m:t>
                        </m:r>
                      </m:oMath>
                    </m:oMathPara>
                  </a14:m>
                  <a:endParaRPr lang="en-US" sz="24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1284954" y="3259523"/>
                  <a:ext cx="238847" cy="369332"/>
                </a:xfrm>
                <a:prstGeom prst="rect">
                  <a:avLst/>
                </a:prstGeom>
                <a:blipFill>
                  <a:blip r:embed="rId3"/>
                  <a:stretch>
                    <a:fillRect l="-17949" r="-179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2759289" y="3027723"/>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accent6"/>
                            </a:solidFill>
                            <a:latin typeface="Cambria Math" panose="02040503050406030204" pitchFamily="18" charset="0"/>
                          </a:rPr>
                          <m:t>𝐛</m:t>
                        </m:r>
                      </m:oMath>
                    </m:oMathPara>
                  </a14:m>
                  <a:endParaRPr lang="en-US" sz="24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2759289" y="3027723"/>
                  <a:ext cx="254877" cy="369332"/>
                </a:xfrm>
                <a:prstGeom prst="rect">
                  <a:avLst/>
                </a:prstGeom>
                <a:blipFill>
                  <a:blip r:embed="rId4"/>
                  <a:stretch>
                    <a:fillRect l="-28571" r="-28571"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513241" y="2216669"/>
                  <a:ext cx="7908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tx1">
                                <a:lumMod val="75000"/>
                                <a:lumOff val="25000"/>
                              </a:schemeClr>
                            </a:solidFill>
                            <a:latin typeface="Cambria Math" panose="02040503050406030204" pitchFamily="18" charset="0"/>
                          </a:rPr>
                          <m:t>𝐚</m:t>
                        </m:r>
                        <m:r>
                          <a:rPr lang="en-US" sz="2400" b="1" i="0" smtClean="0">
                            <a:solidFill>
                              <a:schemeClr val="tx1">
                                <a:lumMod val="75000"/>
                                <a:lumOff val="25000"/>
                              </a:schemeClr>
                            </a:solidFill>
                            <a:latin typeface="Cambria Math" panose="02040503050406030204" pitchFamily="18" charset="0"/>
                          </a:rPr>
                          <m:t>+</m:t>
                        </m:r>
                        <m:r>
                          <a:rPr lang="en-US" sz="2400" b="1" i="0" smtClean="0">
                            <a:solidFill>
                              <a:schemeClr val="tx1">
                                <a:lumMod val="75000"/>
                                <a:lumOff val="25000"/>
                              </a:schemeClr>
                            </a:solidFill>
                            <a:latin typeface="Cambria Math" panose="02040503050406030204" pitchFamily="18" charset="0"/>
                          </a:rPr>
                          <m:t>𝐛</m:t>
                        </m:r>
                      </m:oMath>
                    </m:oMathPara>
                  </a14:m>
                  <a:endParaRPr lang="en-US" sz="2400" b="1" dirty="0">
                    <a:solidFill>
                      <a:schemeClr val="tx1">
                        <a:lumMod val="75000"/>
                        <a:lumOff val="25000"/>
                      </a:schemeClr>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513241" y="2216669"/>
                  <a:ext cx="790858" cy="369332"/>
                </a:xfrm>
                <a:prstGeom prst="rect">
                  <a:avLst/>
                </a:prstGeom>
                <a:blipFill>
                  <a:blip r:embed="rId5"/>
                  <a:stretch>
                    <a:fillRect l="-5426" r="-9302" b="-6557"/>
                  </a:stretch>
                </a:blipFill>
              </p:spPr>
              <p:txBody>
                <a:bodyPr/>
                <a:lstStyle/>
                <a:p>
                  <a:r>
                    <a:rPr lang="en-US">
                      <a:noFill/>
                    </a:rPr>
                    <a:t> </a:t>
                  </a:r>
                </a:p>
              </p:txBody>
            </p:sp>
          </mc:Fallback>
        </mc:AlternateContent>
        <p:grpSp>
          <p:nvGrpSpPr>
            <p:cNvPr id="34" name="Group 33"/>
            <p:cNvGrpSpPr/>
            <p:nvPr/>
          </p:nvGrpSpPr>
          <p:grpSpPr>
            <a:xfrm flipV="1">
              <a:off x="839417" y="2597899"/>
              <a:ext cx="2101210" cy="256660"/>
              <a:chOff x="839417" y="2852349"/>
              <a:chExt cx="1453790" cy="720000"/>
            </a:xfrm>
          </p:grpSpPr>
          <p:cxnSp>
            <p:nvCxnSpPr>
              <p:cNvPr id="35" name="Straight Arrow Connector 34"/>
              <p:cNvCxnSpPr>
                <a:cxnSpLocks noChangeAspect="1"/>
              </p:cNvCxnSpPr>
              <p:nvPr/>
            </p:nvCxnSpPr>
            <p:spPr>
              <a:xfrm>
                <a:off x="839417" y="2852349"/>
                <a:ext cx="726895" cy="360000"/>
              </a:xfrm>
              <a:prstGeom prst="straightConnector1">
                <a:avLst/>
              </a:prstGeom>
              <a:ln w="19050">
                <a:solidFill>
                  <a:schemeClr val="tx1">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noChangeAspect="1"/>
              </p:cNvCxnSpPr>
              <p:nvPr/>
            </p:nvCxnSpPr>
            <p:spPr>
              <a:xfrm>
                <a:off x="1566312" y="3212349"/>
                <a:ext cx="726895" cy="360000"/>
              </a:xfrm>
              <a:prstGeom prst="straightConnector1">
                <a:avLst/>
              </a:prstGeom>
              <a:ln w="19050">
                <a:solidFill>
                  <a:schemeClr val="tx1">
                    <a:lumMod val="85000"/>
                    <a:lumOff val="15000"/>
                  </a:schemeClr>
                </a:solidFill>
                <a:tailEnd type="none" w="lg" len="lg"/>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17EDAACC-19DF-4707-8011-031BCBCF2C7E}"/>
              </a:ext>
            </a:extLst>
          </p:cNvPr>
          <p:cNvSpPr txBox="1"/>
          <p:nvPr/>
        </p:nvSpPr>
        <p:spPr>
          <a:xfrm>
            <a:off x="2207568" y="3507984"/>
            <a:ext cx="3456384" cy="430887"/>
          </a:xfrm>
          <a:prstGeom prst="rect">
            <a:avLst/>
          </a:prstGeom>
          <a:noFill/>
        </p:spPr>
        <p:txBody>
          <a:bodyPr wrap="square" rtlCol="0">
            <a:spAutoFit/>
          </a:bodyPr>
          <a:lstStyle/>
          <a:p>
            <a:r>
              <a:rPr lang="en-SG" sz="2200" dirty="0">
                <a:solidFill>
                  <a:schemeClr val="accent1"/>
                </a:solidFill>
              </a:rPr>
              <a:t>-</a:t>
            </a:r>
            <a:r>
              <a:rPr lang="en-SG" sz="2200" b="1" dirty="0">
                <a:solidFill>
                  <a:schemeClr val="accent1"/>
                </a:solidFill>
              </a:rPr>
              <a:t>a</a:t>
            </a:r>
            <a:r>
              <a:rPr lang="en-SG" sz="2200" dirty="0">
                <a:solidFill>
                  <a:schemeClr val="accent1"/>
                </a:solidFill>
              </a:rPr>
              <a:t> </a:t>
            </a:r>
            <a:r>
              <a:rPr lang="en-SG" sz="2200" dirty="0">
                <a:solidFill>
                  <a:schemeClr val="tx1">
                    <a:lumMod val="50000"/>
                    <a:lumOff val="50000"/>
                  </a:schemeClr>
                </a:solidFill>
              </a:rPr>
              <a:t>opposite direction to </a:t>
            </a:r>
            <a:r>
              <a:rPr lang="en-SG" sz="2200" b="1" dirty="0">
                <a:solidFill>
                  <a:schemeClr val="accent1"/>
                </a:solidFill>
              </a:rPr>
              <a:t>a</a:t>
            </a:r>
          </a:p>
        </p:txBody>
      </p:sp>
      <mc:AlternateContent xmlns:mc="http://schemas.openxmlformats.org/markup-compatibility/2006" xmlns:a14="http://schemas.microsoft.com/office/drawing/2010/main">
        <mc:Choice Requires="a14">
          <p:sp>
            <p:nvSpPr>
              <p:cNvPr id="40" name="TextBox 39"/>
              <p:cNvSpPr txBox="1"/>
              <p:nvPr/>
            </p:nvSpPr>
            <p:spPr>
              <a:xfrm>
                <a:off x="876497" y="3581756"/>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accent1"/>
                          </a:solidFill>
                          <a:latin typeface="Cambria Math" panose="02040503050406030204" pitchFamily="18" charset="0"/>
                        </a:rPr>
                        <m:t>−</m:t>
                      </m:r>
                      <m:r>
                        <a:rPr lang="en-US" sz="2400" b="1" i="0" smtClean="0">
                          <a:solidFill>
                            <a:schemeClr val="accent1"/>
                          </a:solidFill>
                          <a:latin typeface="Cambria Math" panose="02040503050406030204" pitchFamily="18" charset="0"/>
                        </a:rPr>
                        <m:t>𝐚</m:t>
                      </m:r>
                    </m:oMath>
                  </m:oMathPara>
                </a14:m>
                <a:endParaRPr lang="en-US" sz="2400" b="1" dirty="0"/>
              </a:p>
            </p:txBody>
          </p:sp>
        </mc:Choice>
        <mc:Fallback xmlns="">
          <p:sp>
            <p:nvSpPr>
              <p:cNvPr id="40" name="TextBox 39"/>
              <p:cNvSpPr txBox="1">
                <a:spLocks noRot="1" noChangeAspect="1" noMove="1" noResize="1" noEditPoints="1" noAdjustHandles="1" noChangeArrowheads="1" noChangeShapeType="1" noTextEdit="1"/>
              </p:cNvSpPr>
              <p:nvPr/>
            </p:nvSpPr>
            <p:spPr>
              <a:xfrm>
                <a:off x="876497" y="3581756"/>
                <a:ext cx="468077" cy="369332"/>
              </a:xfrm>
              <a:prstGeom prst="rect">
                <a:avLst/>
              </a:prstGeom>
              <a:blipFill>
                <a:blip r:embed="rId6"/>
                <a:stretch>
                  <a:fillRect l="-3896" r="-7792"/>
                </a:stretch>
              </a:blipFill>
            </p:spPr>
            <p:txBody>
              <a:bodyPr/>
              <a:lstStyle/>
              <a:p>
                <a:r>
                  <a:rPr lang="en-US">
                    <a:noFill/>
                  </a:rPr>
                  <a:t> </a:t>
                </a:r>
              </a:p>
            </p:txBody>
          </p:sp>
        </mc:Fallback>
      </mc:AlternateContent>
      <p:grpSp>
        <p:nvGrpSpPr>
          <p:cNvPr id="44" name="Group 43"/>
          <p:cNvGrpSpPr/>
          <p:nvPr/>
        </p:nvGrpSpPr>
        <p:grpSpPr>
          <a:xfrm>
            <a:off x="753778" y="3321088"/>
            <a:ext cx="1453790" cy="720000"/>
            <a:chOff x="2276951" y="4314371"/>
            <a:chExt cx="1453790" cy="720000"/>
          </a:xfrm>
        </p:grpSpPr>
        <p:cxnSp>
          <p:nvCxnSpPr>
            <p:cNvPr id="42" name="Straight Arrow Connector 41"/>
            <p:cNvCxnSpPr>
              <a:cxnSpLocks noChangeAspect="1"/>
            </p:cNvCxnSpPr>
            <p:nvPr/>
          </p:nvCxnSpPr>
          <p:spPr>
            <a:xfrm>
              <a:off x="2276951" y="4314371"/>
              <a:ext cx="726895" cy="360000"/>
            </a:xfrm>
            <a:prstGeom prst="straightConnector1">
              <a:avLst/>
            </a:prstGeom>
            <a:ln w="19050">
              <a:tailEnd type="non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noChangeAspect="1"/>
            </p:cNvCxnSpPr>
            <p:nvPr/>
          </p:nvCxnSpPr>
          <p:spPr>
            <a:xfrm>
              <a:off x="3003846" y="4674371"/>
              <a:ext cx="726895" cy="360000"/>
            </a:xfrm>
            <a:prstGeom prst="straightConnector1">
              <a:avLst/>
            </a:prstGeom>
            <a:ln w="19050">
              <a:headEnd type="triangle" w="lg" len="lg"/>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p:cNvSpPr txBox="1"/>
              <p:nvPr/>
            </p:nvSpPr>
            <p:spPr>
              <a:xfrm>
                <a:off x="644785" y="5251283"/>
                <a:ext cx="23986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tx1">
                              <a:lumMod val="75000"/>
                              <a:lumOff val="25000"/>
                            </a:schemeClr>
                          </a:solidFill>
                          <a:latin typeface="Cambria Math" panose="02040503050406030204" pitchFamily="18" charset="0"/>
                        </a:rPr>
                        <m:t>𝐛</m:t>
                      </m:r>
                      <m:r>
                        <a:rPr lang="en-US" sz="2400" b="1" i="0" smtClean="0">
                          <a:solidFill>
                            <a:schemeClr val="tx1">
                              <a:lumMod val="75000"/>
                              <a:lumOff val="25000"/>
                            </a:schemeClr>
                          </a:solidFill>
                          <a:latin typeface="Cambria Math" panose="02040503050406030204" pitchFamily="18" charset="0"/>
                        </a:rPr>
                        <m:t>−</m:t>
                      </m:r>
                      <m:r>
                        <a:rPr lang="en-US" sz="2400" b="1" i="0" smtClean="0">
                          <a:solidFill>
                            <a:schemeClr val="tx1">
                              <a:lumMod val="75000"/>
                              <a:lumOff val="25000"/>
                            </a:schemeClr>
                          </a:solidFill>
                          <a:latin typeface="Cambria Math" panose="02040503050406030204" pitchFamily="18" charset="0"/>
                        </a:rPr>
                        <m:t>𝐚</m:t>
                      </m:r>
                      <m:r>
                        <a:rPr lang="en-US" sz="2400" b="1" i="0" smtClean="0">
                          <a:solidFill>
                            <a:schemeClr val="tx1">
                              <a:lumMod val="75000"/>
                              <a:lumOff val="25000"/>
                            </a:schemeClr>
                          </a:solidFill>
                          <a:latin typeface="Cambria Math" panose="02040503050406030204" pitchFamily="18" charset="0"/>
                        </a:rPr>
                        <m:t>=</m:t>
                      </m:r>
                      <m:r>
                        <a:rPr lang="en-US" sz="2400" b="1" i="0" smtClean="0">
                          <a:solidFill>
                            <a:schemeClr val="tx1">
                              <a:lumMod val="75000"/>
                              <a:lumOff val="25000"/>
                            </a:schemeClr>
                          </a:solidFill>
                          <a:latin typeface="Cambria Math" panose="02040503050406030204" pitchFamily="18" charset="0"/>
                        </a:rPr>
                        <m:t>𝐛</m:t>
                      </m:r>
                      <m:r>
                        <a:rPr lang="en-US" sz="2400" b="1" i="0" smtClean="0">
                          <a:solidFill>
                            <a:schemeClr val="tx1">
                              <a:lumMod val="75000"/>
                              <a:lumOff val="25000"/>
                            </a:schemeClr>
                          </a:solidFill>
                          <a:latin typeface="Cambria Math" panose="02040503050406030204" pitchFamily="18" charset="0"/>
                        </a:rPr>
                        <m:t>+(−</m:t>
                      </m:r>
                      <m:r>
                        <a:rPr lang="en-US" sz="2400" b="1" i="0" smtClean="0">
                          <a:solidFill>
                            <a:schemeClr val="tx1">
                              <a:lumMod val="75000"/>
                              <a:lumOff val="25000"/>
                            </a:schemeClr>
                          </a:solidFill>
                          <a:latin typeface="Cambria Math" panose="02040503050406030204" pitchFamily="18" charset="0"/>
                        </a:rPr>
                        <m:t>𝐚</m:t>
                      </m:r>
                      <m:r>
                        <a:rPr lang="en-US" sz="2400" b="1" i="0" smtClean="0">
                          <a:solidFill>
                            <a:schemeClr val="tx1">
                              <a:lumMod val="75000"/>
                              <a:lumOff val="25000"/>
                            </a:schemeClr>
                          </a:solidFill>
                          <a:latin typeface="Cambria Math" panose="02040503050406030204" pitchFamily="18" charset="0"/>
                        </a:rPr>
                        <m:t>)</m:t>
                      </m:r>
                    </m:oMath>
                  </m:oMathPara>
                </a14:m>
                <a:endParaRPr lang="en-US" sz="2400" b="1" dirty="0">
                  <a:solidFill>
                    <a:schemeClr val="tx1">
                      <a:lumMod val="75000"/>
                      <a:lumOff val="25000"/>
                    </a:schemeClr>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644785" y="5251283"/>
                <a:ext cx="2398670" cy="369332"/>
              </a:xfrm>
              <a:prstGeom prst="rect">
                <a:avLst/>
              </a:prstGeom>
              <a:blipFill>
                <a:blip r:embed="rId7"/>
                <a:stretch>
                  <a:fillRect l="-2799" r="-4071" b="-34426"/>
                </a:stretch>
              </a:blipFill>
            </p:spPr>
            <p:txBody>
              <a:bodyPr/>
              <a:lstStyle/>
              <a:p>
                <a:r>
                  <a:rPr lang="en-US">
                    <a:noFill/>
                  </a:rPr>
                  <a:t> </a:t>
                </a:r>
              </a:p>
            </p:txBody>
          </p:sp>
        </mc:Fallback>
      </mc:AlternateContent>
      <p:grpSp>
        <p:nvGrpSpPr>
          <p:cNvPr id="59" name="Group 58"/>
          <p:cNvGrpSpPr/>
          <p:nvPr/>
        </p:nvGrpSpPr>
        <p:grpSpPr>
          <a:xfrm>
            <a:off x="3718350" y="4773193"/>
            <a:ext cx="1913181" cy="1694844"/>
            <a:chOff x="3988119" y="4403739"/>
            <a:chExt cx="1913181" cy="1694844"/>
          </a:xfrm>
        </p:grpSpPr>
        <p:grpSp>
          <p:nvGrpSpPr>
            <p:cNvPr id="47" name="Group 46"/>
            <p:cNvGrpSpPr/>
            <p:nvPr/>
          </p:nvGrpSpPr>
          <p:grpSpPr>
            <a:xfrm>
              <a:off x="4372858" y="4403739"/>
              <a:ext cx="1453790" cy="720000"/>
              <a:chOff x="839417" y="2852349"/>
              <a:chExt cx="1453790" cy="720000"/>
            </a:xfrm>
          </p:grpSpPr>
          <p:cxnSp>
            <p:nvCxnSpPr>
              <p:cNvPr id="57" name="Straight Arrow Connector 56"/>
              <p:cNvCxnSpPr>
                <a:cxnSpLocks noChangeAspect="1"/>
              </p:cNvCxnSpPr>
              <p:nvPr/>
            </p:nvCxnSpPr>
            <p:spPr>
              <a:xfrm>
                <a:off x="839417" y="2852349"/>
                <a:ext cx="726895" cy="360000"/>
              </a:xfrm>
              <a:prstGeom prst="straightConnector1">
                <a:avLst/>
              </a:prstGeom>
              <a:ln w="19050">
                <a:tailEnd type="non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cxnSpLocks noChangeAspect="1"/>
              </p:cNvCxnSpPr>
              <p:nvPr/>
            </p:nvCxnSpPr>
            <p:spPr>
              <a:xfrm>
                <a:off x="1566312" y="3212349"/>
                <a:ext cx="726895" cy="360000"/>
              </a:xfrm>
              <a:prstGeom prst="straightConnector1">
                <a:avLst/>
              </a:prstGeom>
              <a:ln w="19050">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rot="16200000">
              <a:off x="5013858" y="5271633"/>
              <a:ext cx="974450" cy="653356"/>
              <a:chOff x="839417" y="2852349"/>
              <a:chExt cx="1453790" cy="720000"/>
            </a:xfrm>
          </p:grpSpPr>
          <p:cxnSp>
            <p:nvCxnSpPr>
              <p:cNvPr id="55" name="Straight Arrow Connector 54"/>
              <p:cNvCxnSpPr>
                <a:cxnSpLocks noChangeAspect="1"/>
              </p:cNvCxnSpPr>
              <p:nvPr/>
            </p:nvCxnSpPr>
            <p:spPr>
              <a:xfrm>
                <a:off x="839417" y="2852349"/>
                <a:ext cx="726895" cy="360000"/>
              </a:xfrm>
              <a:prstGeom prst="straightConnector1">
                <a:avLst/>
              </a:prstGeom>
              <a:ln w="190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noChangeAspect="1"/>
              </p:cNvCxnSpPr>
              <p:nvPr/>
            </p:nvCxnSpPr>
            <p:spPr>
              <a:xfrm>
                <a:off x="1566312" y="3212349"/>
                <a:ext cx="726895" cy="360000"/>
              </a:xfrm>
              <a:prstGeom prst="straightConnector1">
                <a:avLst/>
              </a:prstGeom>
              <a:ln w="1905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9" name="TextBox 48"/>
                <p:cNvSpPr txBox="1"/>
                <p:nvPr/>
              </p:nvSpPr>
              <p:spPr>
                <a:xfrm>
                  <a:off x="5103705" y="4457312"/>
                  <a:ext cx="4680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accent1"/>
                            </a:solidFill>
                            <a:latin typeface="Cambria Math" panose="02040503050406030204" pitchFamily="18" charset="0"/>
                          </a:rPr>
                          <m:t>−</m:t>
                        </m:r>
                        <m:r>
                          <a:rPr lang="en-US" sz="2400" b="1" i="0" smtClean="0">
                            <a:solidFill>
                              <a:schemeClr val="accent1"/>
                            </a:solidFill>
                            <a:latin typeface="Cambria Math" panose="02040503050406030204" pitchFamily="18" charset="0"/>
                          </a:rPr>
                          <m:t>𝐚</m:t>
                        </m:r>
                      </m:oMath>
                    </m:oMathPara>
                  </a14:m>
                  <a:endParaRPr lang="en-US" sz="2400" b="1" dirty="0"/>
                </a:p>
              </p:txBody>
            </p:sp>
          </mc:Choice>
          <mc:Fallback xmlns="">
            <p:sp>
              <p:nvSpPr>
                <p:cNvPr id="49" name="TextBox 48"/>
                <p:cNvSpPr txBox="1">
                  <a:spLocks noRot="1" noChangeAspect="1" noMove="1" noResize="1" noEditPoints="1" noAdjustHandles="1" noChangeArrowheads="1" noChangeShapeType="1" noTextEdit="1"/>
                </p:cNvSpPr>
                <p:nvPr/>
              </p:nvSpPr>
              <p:spPr>
                <a:xfrm>
                  <a:off x="5103705" y="4457312"/>
                  <a:ext cx="468077" cy="369332"/>
                </a:xfrm>
                <a:prstGeom prst="rect">
                  <a:avLst/>
                </a:prstGeom>
                <a:blipFill>
                  <a:blip r:embed="rId8"/>
                  <a:stretch>
                    <a:fillRect l="-3896" r="-7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646423" y="5540910"/>
                  <a:ext cx="2548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accent6"/>
                            </a:solidFill>
                            <a:latin typeface="Cambria Math" panose="02040503050406030204" pitchFamily="18" charset="0"/>
                          </a:rPr>
                          <m:t>𝐛</m:t>
                        </m:r>
                      </m:oMath>
                    </m:oMathPara>
                  </a14:m>
                  <a:endParaRPr lang="en-US" sz="2400" b="1" dirty="0"/>
                </a:p>
              </p:txBody>
            </p:sp>
          </mc:Choice>
          <mc:Fallback xmlns="">
            <p:sp>
              <p:nvSpPr>
                <p:cNvPr id="50" name="TextBox 49"/>
                <p:cNvSpPr txBox="1">
                  <a:spLocks noRot="1" noChangeAspect="1" noMove="1" noResize="1" noEditPoints="1" noAdjustHandles="1" noChangeArrowheads="1" noChangeShapeType="1" noTextEdit="1"/>
                </p:cNvSpPr>
                <p:nvPr/>
              </p:nvSpPr>
              <p:spPr>
                <a:xfrm>
                  <a:off x="5646423" y="5540910"/>
                  <a:ext cx="254877" cy="369332"/>
                </a:xfrm>
                <a:prstGeom prst="rect">
                  <a:avLst/>
                </a:prstGeom>
                <a:blipFill>
                  <a:blip r:embed="rId9"/>
                  <a:stretch>
                    <a:fillRect l="-28571" r="-28571"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3988119" y="5228607"/>
                  <a:ext cx="7908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tx1">
                                <a:lumMod val="75000"/>
                                <a:lumOff val="25000"/>
                              </a:schemeClr>
                            </a:solidFill>
                            <a:latin typeface="Cambria Math" panose="02040503050406030204" pitchFamily="18" charset="0"/>
                          </a:rPr>
                          <m:t>𝐛</m:t>
                        </m:r>
                        <m:r>
                          <a:rPr lang="en-US" sz="2400" b="1" i="0" smtClean="0">
                            <a:solidFill>
                              <a:schemeClr val="tx1">
                                <a:lumMod val="75000"/>
                                <a:lumOff val="25000"/>
                              </a:schemeClr>
                            </a:solidFill>
                            <a:latin typeface="Cambria Math" panose="02040503050406030204" pitchFamily="18" charset="0"/>
                          </a:rPr>
                          <m:t>−</m:t>
                        </m:r>
                        <m:r>
                          <a:rPr lang="en-US" sz="2400" b="1" i="0" smtClean="0">
                            <a:solidFill>
                              <a:schemeClr val="tx1">
                                <a:lumMod val="75000"/>
                                <a:lumOff val="25000"/>
                              </a:schemeClr>
                            </a:solidFill>
                            <a:latin typeface="Cambria Math" panose="02040503050406030204" pitchFamily="18" charset="0"/>
                          </a:rPr>
                          <m:t>𝐚</m:t>
                        </m:r>
                      </m:oMath>
                    </m:oMathPara>
                  </a14:m>
                  <a:endParaRPr lang="en-US" sz="2400" b="1" dirty="0">
                    <a:solidFill>
                      <a:schemeClr val="tx1">
                        <a:lumMod val="75000"/>
                        <a:lumOff val="25000"/>
                      </a:schemeClr>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3988119" y="5228607"/>
                  <a:ext cx="790858" cy="369332"/>
                </a:xfrm>
                <a:prstGeom prst="rect">
                  <a:avLst/>
                </a:prstGeom>
                <a:blipFill>
                  <a:blip r:embed="rId10"/>
                  <a:stretch>
                    <a:fillRect l="-9231" r="-4615" b="-6557"/>
                  </a:stretch>
                </a:blipFill>
              </p:spPr>
              <p:txBody>
                <a:bodyPr/>
                <a:lstStyle/>
                <a:p>
                  <a:r>
                    <a:rPr lang="en-US">
                      <a:noFill/>
                    </a:rPr>
                    <a:t> </a:t>
                  </a:r>
                </a:p>
              </p:txBody>
            </p:sp>
          </mc:Fallback>
        </mc:AlternateContent>
        <p:grpSp>
          <p:nvGrpSpPr>
            <p:cNvPr id="52" name="Group 51"/>
            <p:cNvGrpSpPr/>
            <p:nvPr/>
          </p:nvGrpSpPr>
          <p:grpSpPr>
            <a:xfrm flipH="1" flipV="1">
              <a:off x="4361707" y="4410419"/>
              <a:ext cx="812698" cy="1688164"/>
              <a:chOff x="839417" y="2852349"/>
              <a:chExt cx="1453790" cy="720000"/>
            </a:xfrm>
          </p:grpSpPr>
          <p:cxnSp>
            <p:nvCxnSpPr>
              <p:cNvPr id="53" name="Straight Arrow Connector 52"/>
              <p:cNvCxnSpPr>
                <a:cxnSpLocks noChangeAspect="1"/>
              </p:cNvCxnSpPr>
              <p:nvPr/>
            </p:nvCxnSpPr>
            <p:spPr>
              <a:xfrm>
                <a:off x="839417" y="2852349"/>
                <a:ext cx="726895" cy="360000"/>
              </a:xfrm>
              <a:prstGeom prst="straightConnector1">
                <a:avLst/>
              </a:prstGeom>
              <a:ln w="19050">
                <a:solidFill>
                  <a:schemeClr val="tx1">
                    <a:lumMod val="85000"/>
                    <a:lumOff val="1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noChangeAspect="1"/>
              </p:cNvCxnSpPr>
              <p:nvPr/>
            </p:nvCxnSpPr>
            <p:spPr>
              <a:xfrm>
                <a:off x="1566312" y="3212349"/>
                <a:ext cx="726895" cy="360000"/>
              </a:xfrm>
              <a:prstGeom prst="straightConnector1">
                <a:avLst/>
              </a:prstGeom>
              <a:ln w="19050">
                <a:solidFill>
                  <a:schemeClr val="tx1">
                    <a:lumMod val="85000"/>
                    <a:lumOff val="15000"/>
                  </a:schemeClr>
                </a:solidFill>
                <a:tailEnd type="none" w="lg" len="lg"/>
              </a:ln>
            </p:spPr>
            <p:style>
              <a:lnRef idx="1">
                <a:schemeClr val="accent1"/>
              </a:lnRef>
              <a:fillRef idx="0">
                <a:schemeClr val="accent1"/>
              </a:fillRef>
              <a:effectRef idx="0">
                <a:schemeClr val="accent1"/>
              </a:effectRef>
              <a:fontRef idx="minor">
                <a:schemeClr val="tx1"/>
              </a:fontRef>
            </p:style>
          </p:cxnSp>
        </p:grpSp>
      </p:grpSp>
      <p:cxnSp>
        <p:nvCxnSpPr>
          <p:cNvPr id="61" name="Straight Connector 60"/>
          <p:cNvCxnSpPr/>
          <p:nvPr/>
        </p:nvCxnSpPr>
        <p:spPr>
          <a:xfrm>
            <a:off x="6269124" y="908720"/>
            <a:ext cx="0" cy="5559317"/>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8380669" y="2636912"/>
                <a:ext cx="2049214"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accent1"/>
                          </a:solidFill>
                          <a:latin typeface="Cambria Math" panose="02040503050406030204" pitchFamily="18" charset="0"/>
                        </a:rPr>
                        <m:t>𝐟</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𝑡</m:t>
                          </m:r>
                        </m:e>
                      </m:d>
                      <m:r>
                        <a:rPr lang="en-US" sz="2400" b="0" i="1" smtClean="0">
                          <a:solidFill>
                            <a:schemeClr val="accent1"/>
                          </a:solidFill>
                          <a:latin typeface="Cambria Math" panose="02040503050406030204" pitchFamily="18" charset="0"/>
                        </a:rPr>
                        <m:t>=</m:t>
                      </m:r>
                      <m:d>
                        <m:dPr>
                          <m:ctrlPr>
                            <a:rPr lang="en-US" sz="2400" b="0" i="1" smtClean="0">
                              <a:solidFill>
                                <a:schemeClr val="accent1"/>
                              </a:solidFill>
                              <a:latin typeface="Cambria Math" panose="02040503050406030204" pitchFamily="18" charset="0"/>
                            </a:rPr>
                          </m:ctrlPr>
                        </m:dPr>
                        <m:e>
                          <m:m>
                            <m:mPr>
                              <m:mcs>
                                <m:mc>
                                  <m:mcPr>
                                    <m:count m:val="1"/>
                                    <m:mcJc m:val="center"/>
                                  </m:mcPr>
                                </m:mc>
                              </m:mcs>
                              <m:ctrlPr>
                                <a:rPr lang="en-US" sz="2400" b="0" i="1" smtClean="0">
                                  <a:solidFill>
                                    <a:schemeClr val="accent1"/>
                                  </a:solidFill>
                                  <a:latin typeface="Cambria Math" panose="02040503050406030204" pitchFamily="18" charset="0"/>
                                </a:rPr>
                              </m:ctrlPr>
                            </m:mPr>
                            <m:mr>
                              <m:e>
                                <m:sSub>
                                  <m:sSubPr>
                                    <m:ctrlPr>
                                      <a:rPr lang="en-US" sz="2400" b="0" i="1" smtClean="0">
                                        <a:solidFill>
                                          <a:schemeClr val="accent1"/>
                                        </a:solidFill>
                                        <a:latin typeface="Cambria Math" panose="02040503050406030204" pitchFamily="18" charset="0"/>
                                      </a:rPr>
                                    </m:ctrlPr>
                                  </m:sSubPr>
                                  <m:e>
                                    <m:r>
                                      <m:rPr>
                                        <m:brk m:alnAt="7"/>
                                      </m:rPr>
                                      <a:rPr lang="en-US" sz="2400" b="0" i="1" smtClean="0">
                                        <a:solidFill>
                                          <a:schemeClr val="accent1"/>
                                        </a:solidFill>
                                        <a:latin typeface="Cambria Math" panose="02040503050406030204" pitchFamily="18" charset="0"/>
                                      </a:rPr>
                                      <m:t>𝑓</m:t>
                                    </m:r>
                                  </m:e>
                                  <m:sub>
                                    <m:r>
                                      <m:rPr>
                                        <m:brk m:alnAt="7"/>
                                      </m:rPr>
                                      <a:rPr lang="en-US" sz="2400" b="0" i="1" smtClean="0">
                                        <a:solidFill>
                                          <a:schemeClr val="accent1"/>
                                        </a:solidFill>
                                        <a:latin typeface="Cambria Math" panose="02040503050406030204" pitchFamily="18" charset="0"/>
                                      </a:rPr>
                                      <m:t>𝑥</m:t>
                                    </m:r>
                                  </m:sub>
                                </m:sSub>
                                <m:r>
                                  <m:rPr>
                                    <m:brk m:alnAt="7"/>
                                  </m:rP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𝑡</m:t>
                                </m:r>
                                <m:r>
                                  <a:rPr lang="en-US" sz="2400" b="0" i="1" smtClean="0">
                                    <a:solidFill>
                                      <a:schemeClr val="accent1"/>
                                    </a:solidFill>
                                    <a:latin typeface="Cambria Math" panose="02040503050406030204" pitchFamily="18" charset="0"/>
                                  </a:rPr>
                                  <m:t>)</m:t>
                                </m:r>
                              </m:e>
                            </m:mr>
                            <m:m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𝑓</m:t>
                                    </m:r>
                                  </m:e>
                                  <m:sub>
                                    <m:r>
                                      <a:rPr lang="en-US" sz="2400" b="0" i="1" smtClean="0">
                                        <a:solidFill>
                                          <a:schemeClr val="accent1"/>
                                        </a:solidFill>
                                        <a:latin typeface="Cambria Math" panose="02040503050406030204" pitchFamily="18" charset="0"/>
                                      </a:rPr>
                                      <m:t>𝑦</m:t>
                                    </m:r>
                                  </m:sub>
                                </m:sSub>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𝑡</m:t>
                                </m:r>
                                <m:r>
                                  <a:rPr lang="en-US" sz="2400" b="0" i="1" smtClean="0">
                                    <a:solidFill>
                                      <a:schemeClr val="accent1"/>
                                    </a:solidFill>
                                    <a:latin typeface="Cambria Math" panose="02040503050406030204" pitchFamily="18" charset="0"/>
                                  </a:rPr>
                                  <m:t>)</m:t>
                                </m:r>
                              </m:e>
                            </m:mr>
                            <m:m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𝑓</m:t>
                                    </m:r>
                                  </m:e>
                                  <m:sub>
                                    <m:r>
                                      <a:rPr lang="en-US" sz="2400" b="0" i="1" smtClean="0">
                                        <a:solidFill>
                                          <a:schemeClr val="accent1"/>
                                        </a:solidFill>
                                        <a:latin typeface="Cambria Math" panose="02040503050406030204" pitchFamily="18" charset="0"/>
                                      </a:rPr>
                                      <m:t>𝑧</m:t>
                                    </m:r>
                                  </m:sub>
                                </m:sSub>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𝑡</m:t>
                                </m:r>
                                <m:r>
                                  <a:rPr lang="en-US" sz="2400" b="0" i="1" smtClean="0">
                                    <a:solidFill>
                                      <a:schemeClr val="accent1"/>
                                    </a:solidFill>
                                    <a:latin typeface="Cambria Math" panose="02040503050406030204" pitchFamily="18" charset="0"/>
                                  </a:rPr>
                                  <m:t>)</m:t>
                                </m:r>
                              </m:e>
                            </m:mr>
                          </m:m>
                        </m:e>
                      </m:d>
                    </m:oMath>
                  </m:oMathPara>
                </a14:m>
                <a:endParaRPr lang="en-US" sz="2400" b="1" dirty="0"/>
              </a:p>
            </p:txBody>
          </p:sp>
        </mc:Choice>
        <mc:Fallback xmlns="">
          <p:sp>
            <p:nvSpPr>
              <p:cNvPr id="62" name="TextBox 61"/>
              <p:cNvSpPr txBox="1">
                <a:spLocks noRot="1" noChangeAspect="1" noMove="1" noResize="1" noEditPoints="1" noAdjustHandles="1" noChangeArrowheads="1" noChangeShapeType="1" noTextEdit="1"/>
              </p:cNvSpPr>
              <p:nvPr/>
            </p:nvSpPr>
            <p:spPr>
              <a:xfrm>
                <a:off x="8380669" y="2636912"/>
                <a:ext cx="2049214" cy="118904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8328248" y="818763"/>
                <a:ext cx="2051331" cy="1189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accent1"/>
                          </a:solidFill>
                          <a:latin typeface="Cambria Math" panose="02040503050406030204" pitchFamily="18" charset="0"/>
                        </a:rPr>
                        <m:t>𝐫</m:t>
                      </m:r>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𝑡</m:t>
                          </m:r>
                        </m:e>
                      </m:d>
                      <m:r>
                        <a:rPr lang="en-US" sz="2400" b="0" i="1" smtClean="0">
                          <a:solidFill>
                            <a:schemeClr val="accent1"/>
                          </a:solidFill>
                          <a:latin typeface="Cambria Math" panose="02040503050406030204" pitchFamily="18" charset="0"/>
                        </a:rPr>
                        <m:t>=</m:t>
                      </m:r>
                      <m:d>
                        <m:dPr>
                          <m:ctrlPr>
                            <a:rPr lang="en-US" sz="2400" b="0" i="1" smtClean="0">
                              <a:solidFill>
                                <a:schemeClr val="accent1"/>
                              </a:solidFill>
                              <a:latin typeface="Cambria Math" panose="02040503050406030204" pitchFamily="18" charset="0"/>
                            </a:rPr>
                          </m:ctrlPr>
                        </m:dPr>
                        <m:e>
                          <m:m>
                            <m:mPr>
                              <m:mcs>
                                <m:mc>
                                  <m:mcPr>
                                    <m:count m:val="1"/>
                                    <m:mcJc m:val="center"/>
                                  </m:mcPr>
                                </m:mc>
                              </m:mcs>
                              <m:ctrlPr>
                                <a:rPr lang="en-US" sz="2400" b="0" i="1" smtClean="0">
                                  <a:solidFill>
                                    <a:schemeClr val="accent1"/>
                                  </a:solidFill>
                                  <a:latin typeface="Cambria Math" panose="02040503050406030204" pitchFamily="18" charset="0"/>
                                </a:rPr>
                              </m:ctrlPr>
                            </m:mPr>
                            <m:mr>
                              <m:e>
                                <m:r>
                                  <m:rPr>
                                    <m:brk m:alnAt="7"/>
                                  </m:rPr>
                                  <a:rPr lang="en-US" sz="2400" b="0" i="1" smtClean="0">
                                    <a:solidFill>
                                      <a:schemeClr val="accent1"/>
                                    </a:solidFill>
                                    <a:latin typeface="Cambria Math" panose="02040503050406030204" pitchFamily="18" charset="0"/>
                                  </a:rPr>
                                  <m:t>𝑥</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𝑡</m:t>
                                </m:r>
                                <m:r>
                                  <a:rPr lang="en-US" sz="2400" b="0" i="1" smtClean="0">
                                    <a:solidFill>
                                      <a:schemeClr val="accent1"/>
                                    </a:solidFill>
                                    <a:latin typeface="Cambria Math" panose="02040503050406030204" pitchFamily="18" charset="0"/>
                                  </a:rPr>
                                  <m:t>)</m:t>
                                </m:r>
                              </m:e>
                            </m:mr>
                            <m:mr>
                              <m:e>
                                <m:r>
                                  <a:rPr lang="en-US" sz="2400" b="0" i="1" smtClean="0">
                                    <a:solidFill>
                                      <a:schemeClr val="accent1"/>
                                    </a:solidFill>
                                    <a:latin typeface="Cambria Math" panose="02040503050406030204" pitchFamily="18" charset="0"/>
                                  </a:rPr>
                                  <m:t>𝑦</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𝑡</m:t>
                                </m:r>
                                <m:r>
                                  <a:rPr lang="en-US" sz="2400" b="0" i="1" smtClean="0">
                                    <a:solidFill>
                                      <a:schemeClr val="accent1"/>
                                    </a:solidFill>
                                    <a:latin typeface="Cambria Math" panose="02040503050406030204" pitchFamily="18" charset="0"/>
                                  </a:rPr>
                                  <m:t>)</m:t>
                                </m:r>
                              </m:e>
                            </m:mr>
                            <m:mr>
                              <m:e>
                                <m:r>
                                  <a:rPr lang="en-US" sz="2400" b="0" i="1" smtClean="0">
                                    <a:solidFill>
                                      <a:schemeClr val="accent1"/>
                                    </a:solidFill>
                                    <a:latin typeface="Cambria Math" panose="02040503050406030204" pitchFamily="18" charset="0"/>
                                  </a:rPr>
                                  <m:t>𝑧</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𝑡</m:t>
                                </m:r>
                                <m:r>
                                  <a:rPr lang="en-US" sz="2400" b="0" i="1" smtClean="0">
                                    <a:solidFill>
                                      <a:schemeClr val="accent1"/>
                                    </a:solidFill>
                                    <a:latin typeface="Cambria Math" panose="02040503050406030204" pitchFamily="18" charset="0"/>
                                  </a:rPr>
                                  <m:t>)</m:t>
                                </m:r>
                              </m:e>
                            </m:mr>
                          </m:m>
                        </m:e>
                      </m:d>
                    </m:oMath>
                  </m:oMathPara>
                </a14:m>
                <a:endParaRPr lang="en-US" sz="2400" b="1" dirty="0"/>
              </a:p>
            </p:txBody>
          </p:sp>
        </mc:Choice>
        <mc:Fallback xmlns="">
          <p:sp>
            <p:nvSpPr>
              <p:cNvPr id="66" name="TextBox 65"/>
              <p:cNvSpPr txBox="1">
                <a:spLocks noRot="1" noChangeAspect="1" noMove="1" noResize="1" noEditPoints="1" noAdjustHandles="1" noChangeArrowheads="1" noChangeShapeType="1" noTextEdit="1"/>
              </p:cNvSpPr>
              <p:nvPr/>
            </p:nvSpPr>
            <p:spPr>
              <a:xfrm>
                <a:off x="8328248" y="818763"/>
                <a:ext cx="2051331" cy="1189043"/>
              </a:xfrm>
              <a:prstGeom prst="rect">
                <a:avLst/>
              </a:prstGeom>
              <a:blipFill>
                <a:blip r:embed="rId12"/>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17EDAACC-19DF-4707-8011-031BCBCF2C7E}"/>
              </a:ext>
            </a:extLst>
          </p:cNvPr>
          <p:cNvSpPr txBox="1"/>
          <p:nvPr/>
        </p:nvSpPr>
        <p:spPr>
          <a:xfrm>
            <a:off x="6466137" y="1211260"/>
            <a:ext cx="2032068" cy="430887"/>
          </a:xfrm>
          <a:prstGeom prst="rect">
            <a:avLst/>
          </a:prstGeom>
          <a:noFill/>
        </p:spPr>
        <p:txBody>
          <a:bodyPr wrap="square" rtlCol="0">
            <a:spAutoFit/>
          </a:bodyPr>
          <a:lstStyle/>
          <a:p>
            <a:r>
              <a:rPr lang="en-SG" sz="2200" dirty="0">
                <a:solidFill>
                  <a:schemeClr val="tx1">
                    <a:lumMod val="50000"/>
                    <a:lumOff val="50000"/>
                  </a:schemeClr>
                </a:solidFill>
              </a:rPr>
              <a:t>Position vector</a:t>
            </a:r>
            <a:endParaRPr lang="en-SG" sz="2200" b="1" dirty="0">
              <a:solidFill>
                <a:schemeClr val="accent1"/>
              </a:solidFill>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7EDAACC-19DF-4707-8011-031BCBCF2C7E}"/>
                  </a:ext>
                </a:extLst>
              </p:cNvPr>
              <p:cNvSpPr txBox="1"/>
              <p:nvPr/>
            </p:nvSpPr>
            <p:spPr>
              <a:xfrm>
                <a:off x="10511239" y="932833"/>
                <a:ext cx="1459919" cy="1107996"/>
              </a:xfrm>
              <a:prstGeom prst="rect">
                <a:avLst/>
              </a:prstGeom>
              <a:noFill/>
            </p:spPr>
            <p:txBody>
              <a:bodyPr wrap="square" rtlCol="0">
                <a:spAutoFit/>
              </a:bodyPr>
              <a:lstStyle/>
              <a:p>
                <a:r>
                  <a:rPr lang="en-SG" sz="2200" dirty="0">
                    <a:solidFill>
                      <a:schemeClr val="tx1">
                        <a:lumMod val="50000"/>
                        <a:lumOff val="50000"/>
                      </a:schemeClr>
                    </a:solidFill>
                  </a:rPr>
                  <a:t>Location of a particle at time </a:t>
                </a:r>
                <a14:m>
                  <m:oMath xmlns:m="http://schemas.openxmlformats.org/officeDocument/2006/math">
                    <m:r>
                      <a:rPr lang="en-US" sz="2200" b="0" i="1" smtClean="0">
                        <a:solidFill>
                          <a:schemeClr val="tx1">
                            <a:lumMod val="50000"/>
                            <a:lumOff val="50000"/>
                          </a:schemeClr>
                        </a:solidFill>
                        <a:latin typeface="Cambria Math" panose="02040503050406030204" pitchFamily="18" charset="0"/>
                      </a:rPr>
                      <m:t>𝑡</m:t>
                    </m:r>
                  </m:oMath>
                </a14:m>
                <a:endParaRPr lang="en-SG" sz="2200" b="1" i="1" dirty="0">
                  <a:solidFill>
                    <a:schemeClr val="accent1"/>
                  </a:solidFill>
                </a:endParaRPr>
              </a:p>
            </p:txBody>
          </p:sp>
        </mc:Choice>
        <mc:Fallback xmlns="">
          <p:sp>
            <p:nvSpPr>
              <p:cNvPr id="68" name="TextBox 67">
                <a:extLst>
                  <a:ext uri="{FF2B5EF4-FFF2-40B4-BE49-F238E27FC236}">
                    <a16:creationId xmlns:a16="http://schemas.microsoft.com/office/drawing/2014/main" id="{17EDAACC-19DF-4707-8011-031BCBCF2C7E}"/>
                  </a:ext>
                </a:extLst>
              </p:cNvPr>
              <p:cNvSpPr txBox="1">
                <a:spLocks noRot="1" noChangeAspect="1" noMove="1" noResize="1" noEditPoints="1" noAdjustHandles="1" noChangeArrowheads="1" noChangeShapeType="1" noTextEdit="1"/>
              </p:cNvSpPr>
              <p:nvPr/>
            </p:nvSpPr>
            <p:spPr>
              <a:xfrm>
                <a:off x="10511239" y="932833"/>
                <a:ext cx="1459919" cy="1107996"/>
              </a:xfrm>
              <a:prstGeom prst="rect">
                <a:avLst/>
              </a:prstGeom>
              <a:blipFill>
                <a:blip r:embed="rId13"/>
                <a:stretch>
                  <a:fillRect l="-5417" t="-3846" r="-8333" b="-10440"/>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17EDAACC-19DF-4707-8011-031BCBCF2C7E}"/>
              </a:ext>
            </a:extLst>
          </p:cNvPr>
          <p:cNvSpPr txBox="1"/>
          <p:nvPr/>
        </p:nvSpPr>
        <p:spPr>
          <a:xfrm>
            <a:off x="6466137" y="3028763"/>
            <a:ext cx="2032068" cy="430887"/>
          </a:xfrm>
          <a:prstGeom prst="rect">
            <a:avLst/>
          </a:prstGeom>
          <a:noFill/>
        </p:spPr>
        <p:txBody>
          <a:bodyPr wrap="square" rtlCol="0">
            <a:spAutoFit/>
          </a:bodyPr>
          <a:lstStyle/>
          <a:p>
            <a:r>
              <a:rPr lang="en-SG" sz="2200" dirty="0">
                <a:solidFill>
                  <a:schemeClr val="tx1">
                    <a:lumMod val="50000"/>
                    <a:lumOff val="50000"/>
                  </a:schemeClr>
                </a:solidFill>
              </a:rPr>
              <a:t>Vector function</a:t>
            </a:r>
            <a:endParaRPr lang="en-SG" sz="2200" b="1" dirty="0">
              <a:solidFill>
                <a:schemeClr val="accent1"/>
              </a:solidFill>
            </a:endParaRPr>
          </a:p>
        </p:txBody>
      </p:sp>
      <mc:AlternateContent xmlns:mc="http://schemas.openxmlformats.org/markup-compatibility/2006" xmlns:a14="http://schemas.microsoft.com/office/drawing/2010/main">
        <mc:Choice Requires="a14">
          <p:sp>
            <p:nvSpPr>
              <p:cNvPr id="70" name="TextBox 69"/>
              <p:cNvSpPr txBox="1"/>
              <p:nvPr/>
            </p:nvSpPr>
            <p:spPr>
              <a:xfrm>
                <a:off x="7151099" y="4374884"/>
                <a:ext cx="3265381" cy="22224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solidFill>
                                <a:schemeClr val="accent1"/>
                              </a:solidFill>
                              <a:latin typeface="Cambria Math" panose="02040503050406030204" pitchFamily="18" charset="0"/>
                            </a:rPr>
                          </m:ctrlPr>
                        </m:sSupPr>
                        <m:e>
                          <m:r>
                            <a:rPr lang="en-US" sz="2400" b="1" i="0" smtClean="0">
                              <a:solidFill>
                                <a:schemeClr val="accent1"/>
                              </a:solidFill>
                              <a:latin typeface="Cambria Math" panose="02040503050406030204" pitchFamily="18" charset="0"/>
                            </a:rPr>
                            <m:t>𝐟</m:t>
                          </m:r>
                        </m:e>
                        <m:sup>
                          <m:r>
                            <a:rPr lang="en-US" sz="2400" b="1" i="0" smtClean="0">
                              <a:solidFill>
                                <a:schemeClr val="accent1"/>
                              </a:solidFill>
                              <a:latin typeface="Cambria Math" panose="02040503050406030204" pitchFamily="18" charset="0"/>
                            </a:rPr>
                            <m:t>′</m:t>
                          </m:r>
                        </m:sup>
                      </m:sSup>
                      <m:d>
                        <m:dPr>
                          <m:ctrlPr>
                            <a:rPr lang="en-US" sz="240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𝑡</m:t>
                          </m:r>
                        </m:e>
                      </m:d>
                      <m:r>
                        <a:rPr lang="en-US" sz="2400" b="0" i="1" smtClean="0">
                          <a:solidFill>
                            <a:schemeClr val="accent1"/>
                          </a:solidFill>
                          <a:latin typeface="Cambria Math" panose="02040503050406030204" pitchFamily="18" charset="0"/>
                        </a:rPr>
                        <m:t>=</m:t>
                      </m:r>
                      <m:f>
                        <m:fPr>
                          <m:ctrlPr>
                            <a:rPr lang="en-US" sz="2400" b="1" i="1" smtClean="0">
                              <a:solidFill>
                                <a:schemeClr val="accent1"/>
                              </a:solidFill>
                              <a:latin typeface="Cambria Math" panose="02040503050406030204" pitchFamily="18" charset="0"/>
                            </a:rPr>
                          </m:ctrlPr>
                        </m:fPr>
                        <m:num>
                          <m:r>
                            <a:rPr lang="en-US" sz="2400" b="0" i="1" smtClean="0">
                              <a:solidFill>
                                <a:schemeClr val="accent1"/>
                              </a:solidFill>
                              <a:latin typeface="Cambria Math" panose="02040503050406030204" pitchFamily="18" charset="0"/>
                            </a:rPr>
                            <m:t>𝑑</m:t>
                          </m:r>
                          <m:r>
                            <a:rPr lang="en-US" sz="2400" b="1" i="0" smtClean="0">
                              <a:solidFill>
                                <a:schemeClr val="accent1"/>
                              </a:solidFill>
                              <a:latin typeface="Cambria Math" panose="02040503050406030204" pitchFamily="18" charset="0"/>
                            </a:rPr>
                            <m:t>𝐟</m:t>
                          </m:r>
                        </m:num>
                        <m:den>
                          <m:r>
                            <a:rPr lang="en-US" sz="2400" b="0" i="1" smtClean="0">
                              <a:solidFill>
                                <a:schemeClr val="accent1"/>
                              </a:solidFill>
                              <a:latin typeface="Cambria Math" panose="02040503050406030204" pitchFamily="18" charset="0"/>
                            </a:rPr>
                            <m:t>𝑑𝑡</m:t>
                          </m:r>
                        </m:den>
                      </m:f>
                      <m:d>
                        <m:dPr>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𝑡</m:t>
                          </m:r>
                        </m:e>
                      </m:d>
                      <m:r>
                        <a:rPr lang="en-US" sz="2400" b="0" i="1" smtClean="0">
                          <a:solidFill>
                            <a:schemeClr val="accent1"/>
                          </a:solidFill>
                          <a:latin typeface="Cambria Math" panose="02040503050406030204" pitchFamily="18" charset="0"/>
                        </a:rPr>
                        <m:t>=</m:t>
                      </m:r>
                      <m:d>
                        <m:dPr>
                          <m:ctrlPr>
                            <a:rPr lang="en-US" sz="2400" b="0" i="1" smtClean="0">
                              <a:solidFill>
                                <a:schemeClr val="accent1"/>
                              </a:solidFill>
                              <a:latin typeface="Cambria Math" panose="02040503050406030204" pitchFamily="18" charset="0"/>
                            </a:rPr>
                          </m:ctrlPr>
                        </m:dPr>
                        <m:e>
                          <m:m>
                            <m:mPr>
                              <m:mcs>
                                <m:mc>
                                  <m:mcPr>
                                    <m:count m:val="1"/>
                                    <m:mcJc m:val="center"/>
                                  </m:mcPr>
                                </m:mc>
                              </m:mcs>
                              <m:ctrlPr>
                                <a:rPr lang="en-US" sz="2400" b="0" i="1" smtClean="0">
                                  <a:solidFill>
                                    <a:schemeClr val="accent1"/>
                                  </a:solidFill>
                                  <a:latin typeface="Cambria Math" panose="02040503050406030204" pitchFamily="18" charset="0"/>
                                </a:rPr>
                              </m:ctrlPr>
                            </m:mPr>
                            <m:mr>
                              <m:e>
                                <m:f>
                                  <m:fPr>
                                    <m:ctrlPr>
                                      <a:rPr lang="en-US" sz="2400" b="0" i="1" smtClean="0">
                                        <a:solidFill>
                                          <a:schemeClr val="accent1"/>
                                        </a:solidFill>
                                        <a:latin typeface="Cambria Math" panose="02040503050406030204" pitchFamily="18" charset="0"/>
                                      </a:rPr>
                                    </m:ctrlPr>
                                  </m:fPr>
                                  <m:num>
                                    <m:r>
                                      <m:rPr>
                                        <m:brk m:alnAt="7"/>
                                      </m:rPr>
                                      <a:rPr lang="en-US" sz="2400" b="0" i="1" smtClean="0">
                                        <a:solidFill>
                                          <a:schemeClr val="accent1"/>
                                        </a:solidFill>
                                        <a:latin typeface="Cambria Math" panose="02040503050406030204" pitchFamily="18" charset="0"/>
                                      </a:rPr>
                                      <m:t>𝑑</m:t>
                                    </m:r>
                                    <m:sSub>
                                      <m:sSubPr>
                                        <m:ctrlPr>
                                          <a:rPr lang="en-US" sz="2400" b="0" i="1" smtClean="0">
                                            <a:solidFill>
                                              <a:schemeClr val="accent1"/>
                                            </a:solidFill>
                                            <a:latin typeface="Cambria Math" panose="02040503050406030204" pitchFamily="18" charset="0"/>
                                          </a:rPr>
                                        </m:ctrlPr>
                                      </m:sSubPr>
                                      <m:e>
                                        <m:r>
                                          <m:rPr>
                                            <m:brk m:alnAt="7"/>
                                          </m:rPr>
                                          <a:rPr lang="en-US" sz="2400" b="0" i="1" smtClean="0">
                                            <a:solidFill>
                                              <a:schemeClr val="accent1"/>
                                            </a:solidFill>
                                            <a:latin typeface="Cambria Math" panose="02040503050406030204" pitchFamily="18" charset="0"/>
                                          </a:rPr>
                                          <m:t>𝑓</m:t>
                                        </m:r>
                                      </m:e>
                                      <m:sub>
                                        <m:r>
                                          <m:rPr>
                                            <m:brk m:alnAt="7"/>
                                          </m:rPr>
                                          <a:rPr lang="en-US" sz="2400" b="0" i="1" smtClean="0">
                                            <a:solidFill>
                                              <a:schemeClr val="accent1"/>
                                            </a:solidFill>
                                            <a:latin typeface="Cambria Math" panose="02040503050406030204" pitchFamily="18" charset="0"/>
                                          </a:rPr>
                                          <m:t>𝑥</m:t>
                                        </m:r>
                                      </m:sub>
                                    </m:sSub>
                                  </m:num>
                                  <m:den>
                                    <m:r>
                                      <m:rPr>
                                        <m:brk m:alnAt="7"/>
                                      </m:rPr>
                                      <a:rPr lang="en-US" sz="2400" b="0" i="1" smtClean="0">
                                        <a:solidFill>
                                          <a:schemeClr val="accent1"/>
                                        </a:solidFill>
                                        <a:latin typeface="Cambria Math" panose="02040503050406030204" pitchFamily="18" charset="0"/>
                                      </a:rPr>
                                      <m:t>𝑑</m:t>
                                    </m:r>
                                    <m:r>
                                      <a:rPr lang="en-US" sz="2400" b="0" i="1" smtClean="0">
                                        <a:solidFill>
                                          <a:schemeClr val="accent1"/>
                                        </a:solidFill>
                                        <a:latin typeface="Cambria Math" panose="02040503050406030204" pitchFamily="18" charset="0"/>
                                      </a:rPr>
                                      <m:t>𝑡</m:t>
                                    </m:r>
                                  </m:den>
                                </m:f>
                              </m:e>
                            </m:mr>
                            <m:mr>
                              <m:e>
                                <m:f>
                                  <m:fPr>
                                    <m:ctrlPr>
                                      <a:rPr lang="en-US" sz="2400" i="1">
                                        <a:solidFill>
                                          <a:schemeClr val="accent1"/>
                                        </a:solidFill>
                                        <a:latin typeface="Cambria Math" panose="02040503050406030204" pitchFamily="18" charset="0"/>
                                      </a:rPr>
                                    </m:ctrlPr>
                                  </m:fPr>
                                  <m:num>
                                    <m:r>
                                      <m:rPr>
                                        <m:brk m:alnAt="7"/>
                                      </m:rPr>
                                      <a:rPr lang="en-US" sz="2400" i="1">
                                        <a:solidFill>
                                          <a:schemeClr val="accent1"/>
                                        </a:solidFill>
                                        <a:latin typeface="Cambria Math" panose="02040503050406030204" pitchFamily="18" charset="0"/>
                                      </a:rPr>
                                      <m:t>𝑑</m:t>
                                    </m:r>
                                    <m:sSub>
                                      <m:sSubPr>
                                        <m:ctrlPr>
                                          <a:rPr lang="en-US" sz="2400" i="1">
                                            <a:solidFill>
                                              <a:schemeClr val="accent1"/>
                                            </a:solidFill>
                                            <a:latin typeface="Cambria Math" panose="02040503050406030204" pitchFamily="18" charset="0"/>
                                          </a:rPr>
                                        </m:ctrlPr>
                                      </m:sSubPr>
                                      <m:e>
                                        <m:r>
                                          <m:rPr>
                                            <m:brk m:alnAt="7"/>
                                          </m:rPr>
                                          <a:rPr lang="en-US" sz="2400" i="1">
                                            <a:solidFill>
                                              <a:schemeClr val="accent1"/>
                                            </a:solidFill>
                                            <a:latin typeface="Cambria Math" panose="02040503050406030204" pitchFamily="18" charset="0"/>
                                          </a:rPr>
                                          <m:t>𝑓</m:t>
                                        </m:r>
                                      </m:e>
                                      <m:sub>
                                        <m:r>
                                          <m:rPr>
                                            <m:brk m:alnAt="7"/>
                                          </m:rPr>
                                          <a:rPr lang="en-US" sz="2400" b="0" i="1" smtClean="0">
                                            <a:solidFill>
                                              <a:schemeClr val="accent1"/>
                                            </a:solidFill>
                                            <a:latin typeface="Cambria Math" panose="02040503050406030204" pitchFamily="18" charset="0"/>
                                          </a:rPr>
                                          <m:t>𝑦</m:t>
                                        </m:r>
                                      </m:sub>
                                    </m:sSub>
                                  </m:num>
                                  <m:den>
                                    <m:r>
                                      <m:rPr>
                                        <m:brk m:alnAt="7"/>
                                      </m:rPr>
                                      <a:rPr lang="en-US" sz="2400" i="1">
                                        <a:solidFill>
                                          <a:schemeClr val="accent1"/>
                                        </a:solidFill>
                                        <a:latin typeface="Cambria Math" panose="02040503050406030204" pitchFamily="18" charset="0"/>
                                      </a:rPr>
                                      <m:t>𝑑</m:t>
                                    </m:r>
                                    <m:r>
                                      <a:rPr lang="en-US" sz="2400" i="1">
                                        <a:solidFill>
                                          <a:schemeClr val="accent1"/>
                                        </a:solidFill>
                                        <a:latin typeface="Cambria Math" panose="02040503050406030204" pitchFamily="18" charset="0"/>
                                      </a:rPr>
                                      <m:t>𝑡</m:t>
                                    </m:r>
                                  </m:den>
                                </m:f>
                              </m:e>
                            </m:mr>
                            <m:mr>
                              <m:e>
                                <m:f>
                                  <m:fPr>
                                    <m:ctrlPr>
                                      <a:rPr lang="en-US" sz="2400" i="1">
                                        <a:solidFill>
                                          <a:schemeClr val="accent1"/>
                                        </a:solidFill>
                                        <a:latin typeface="Cambria Math" panose="02040503050406030204" pitchFamily="18" charset="0"/>
                                      </a:rPr>
                                    </m:ctrlPr>
                                  </m:fPr>
                                  <m:num>
                                    <m:r>
                                      <m:rPr>
                                        <m:brk m:alnAt="7"/>
                                      </m:rPr>
                                      <a:rPr lang="en-US" sz="2400" i="1">
                                        <a:solidFill>
                                          <a:schemeClr val="accent1"/>
                                        </a:solidFill>
                                        <a:latin typeface="Cambria Math" panose="02040503050406030204" pitchFamily="18" charset="0"/>
                                      </a:rPr>
                                      <m:t>𝑑</m:t>
                                    </m:r>
                                    <m:sSub>
                                      <m:sSubPr>
                                        <m:ctrlPr>
                                          <a:rPr lang="en-US" sz="2400" i="1">
                                            <a:solidFill>
                                              <a:schemeClr val="accent1"/>
                                            </a:solidFill>
                                            <a:latin typeface="Cambria Math" panose="02040503050406030204" pitchFamily="18" charset="0"/>
                                          </a:rPr>
                                        </m:ctrlPr>
                                      </m:sSubPr>
                                      <m:e>
                                        <m:r>
                                          <m:rPr>
                                            <m:brk m:alnAt="7"/>
                                          </m:rPr>
                                          <a:rPr lang="en-US" sz="2400" i="1">
                                            <a:solidFill>
                                              <a:schemeClr val="accent1"/>
                                            </a:solidFill>
                                            <a:latin typeface="Cambria Math" panose="02040503050406030204" pitchFamily="18" charset="0"/>
                                          </a:rPr>
                                          <m:t>𝑓</m:t>
                                        </m:r>
                                      </m:e>
                                      <m:sub>
                                        <m:r>
                                          <a:rPr lang="en-US" sz="2400" b="0" i="1" smtClean="0">
                                            <a:solidFill>
                                              <a:schemeClr val="accent1"/>
                                            </a:solidFill>
                                            <a:latin typeface="Cambria Math" panose="02040503050406030204" pitchFamily="18" charset="0"/>
                                          </a:rPr>
                                          <m:t>𝑧</m:t>
                                        </m:r>
                                      </m:sub>
                                    </m:sSub>
                                  </m:num>
                                  <m:den>
                                    <m:r>
                                      <m:rPr>
                                        <m:brk m:alnAt="7"/>
                                      </m:rPr>
                                      <a:rPr lang="en-US" sz="2400" i="1">
                                        <a:solidFill>
                                          <a:schemeClr val="accent1"/>
                                        </a:solidFill>
                                        <a:latin typeface="Cambria Math" panose="02040503050406030204" pitchFamily="18" charset="0"/>
                                      </a:rPr>
                                      <m:t>𝑑</m:t>
                                    </m:r>
                                    <m:r>
                                      <a:rPr lang="en-US" sz="2400" i="1">
                                        <a:solidFill>
                                          <a:schemeClr val="accent1"/>
                                        </a:solidFill>
                                        <a:latin typeface="Cambria Math" panose="02040503050406030204" pitchFamily="18" charset="0"/>
                                      </a:rPr>
                                      <m:t>𝑡</m:t>
                                    </m:r>
                                  </m:den>
                                </m:f>
                              </m:e>
                            </m:mr>
                          </m:m>
                        </m:e>
                      </m:d>
                    </m:oMath>
                  </m:oMathPara>
                </a14:m>
                <a:endParaRPr lang="en-US" sz="2400"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7151099" y="4374884"/>
                <a:ext cx="3265381" cy="2222468"/>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3140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9A6B7-831E-4B5D-A5C8-BAB009A9FDB0}"/>
              </a:ext>
            </a:extLst>
          </p:cNvPr>
          <p:cNvSpPr txBox="1">
            <a:spLocks/>
          </p:cNvSpPr>
          <p:nvPr/>
        </p:nvSpPr>
        <p:spPr>
          <a:xfrm>
            <a:off x="119336" y="260648"/>
            <a:ext cx="11809312"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The Earth and the Sun, a two-body system</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pPr/>
              <a:t>17</a:t>
            </a:fld>
            <a:endParaRPr lang="en-SG" dirty="0"/>
          </a:p>
        </p:txBody>
      </p:sp>
      <p:pic>
        <p:nvPicPr>
          <p:cNvPr id="3" name="Picture 2">
            <a:extLst>
              <a:ext uri="{FF2B5EF4-FFF2-40B4-BE49-F238E27FC236}">
                <a16:creationId xmlns:a16="http://schemas.microsoft.com/office/drawing/2014/main" id="{56D1DD70-2619-4B0F-B3A1-11F302F886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6" y="2924944"/>
            <a:ext cx="3187459" cy="236581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A5A7D5A-9E0E-4A6C-9818-85ADFE30A503}"/>
                  </a:ext>
                </a:extLst>
              </p:cNvPr>
              <p:cNvSpPr txBox="1"/>
              <p:nvPr/>
            </p:nvSpPr>
            <p:spPr>
              <a:xfrm>
                <a:off x="959783" y="5601069"/>
                <a:ext cx="7532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400" b="1" i="1" smtClean="0">
                              <a:solidFill>
                                <a:schemeClr val="tx1">
                                  <a:lumMod val="75000"/>
                                  <a:lumOff val="25000"/>
                                </a:schemeClr>
                              </a:solidFill>
                              <a:latin typeface="Cambria Math" panose="02040503050406030204" pitchFamily="18" charset="0"/>
                            </a:rPr>
                          </m:ctrlPr>
                        </m:sSubPr>
                        <m:e>
                          <m:r>
                            <a:rPr lang="en-SG" sz="2400" b="1" i="0" smtClean="0">
                              <a:solidFill>
                                <a:schemeClr val="tx1">
                                  <a:lumMod val="75000"/>
                                  <a:lumOff val="25000"/>
                                </a:schemeClr>
                              </a:solidFill>
                              <a:latin typeface="Cambria Math" panose="02040503050406030204" pitchFamily="18" charset="0"/>
                            </a:rPr>
                            <m:t>𝐫</m:t>
                          </m:r>
                        </m:e>
                        <m:sub>
                          <m:r>
                            <a:rPr lang="en-SG" sz="2400" b="1" i="1" smtClean="0">
                              <a:solidFill>
                                <a:schemeClr val="tx1">
                                  <a:lumMod val="75000"/>
                                  <a:lumOff val="25000"/>
                                </a:schemeClr>
                              </a:solidFill>
                              <a:latin typeface="Cambria Math" panose="02040503050406030204" pitchFamily="18" charset="0"/>
                            </a:rPr>
                            <m:t>𝒔𝒆</m:t>
                          </m:r>
                        </m:sub>
                      </m:sSub>
                      <m:r>
                        <a:rPr lang="en-US" sz="2400" b="1" i="0" smtClean="0">
                          <a:solidFill>
                            <a:schemeClr val="tx1">
                              <a:lumMod val="75000"/>
                              <a:lumOff val="25000"/>
                            </a:schemeClr>
                          </a:solidFill>
                          <a:latin typeface="Cambria Math" panose="02040503050406030204" pitchFamily="18" charset="0"/>
                        </a:rPr>
                        <m:t>=</m:t>
                      </m:r>
                    </m:oMath>
                  </m:oMathPara>
                </a14:m>
                <a:endParaRPr lang="en-US" sz="2400" b="1" dirty="0">
                  <a:solidFill>
                    <a:schemeClr val="tx1">
                      <a:lumMod val="75000"/>
                      <a:lumOff val="25000"/>
                    </a:schemeClr>
                  </a:solidFill>
                </a:endParaRPr>
              </a:p>
            </p:txBody>
          </p:sp>
        </mc:Choice>
        <mc:Fallback xmlns="">
          <p:sp>
            <p:nvSpPr>
              <p:cNvPr id="17" name="TextBox 16">
                <a:extLst>
                  <a:ext uri="{FF2B5EF4-FFF2-40B4-BE49-F238E27FC236}">
                    <a16:creationId xmlns:a16="http://schemas.microsoft.com/office/drawing/2014/main" id="{8A5A7D5A-9E0E-4A6C-9818-85ADFE30A503}"/>
                  </a:ext>
                </a:extLst>
              </p:cNvPr>
              <p:cNvSpPr txBox="1">
                <a:spLocks noRot="1" noChangeAspect="1" noMove="1" noResize="1" noEditPoints="1" noAdjustHandles="1" noChangeArrowheads="1" noChangeShapeType="1" noTextEdit="1"/>
              </p:cNvSpPr>
              <p:nvPr/>
            </p:nvSpPr>
            <p:spPr>
              <a:xfrm>
                <a:off x="959783" y="5601069"/>
                <a:ext cx="753283" cy="369332"/>
              </a:xfrm>
              <a:prstGeom prst="rect">
                <a:avLst/>
              </a:prstGeom>
              <a:blipFill>
                <a:blip r:embed="rId3"/>
                <a:stretch>
                  <a:fillRect l="-5645" r="-3226" b="-10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E1F5BF4-3CD3-4632-8367-3B531CE6CE8D}"/>
                  </a:ext>
                </a:extLst>
              </p:cNvPr>
              <p:cNvSpPr txBox="1"/>
              <p:nvPr/>
            </p:nvSpPr>
            <p:spPr>
              <a:xfrm>
                <a:off x="1895887" y="5590744"/>
                <a:ext cx="9386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400" b="1" i="1" smtClean="0">
                              <a:solidFill>
                                <a:schemeClr val="tx1">
                                  <a:lumMod val="75000"/>
                                  <a:lumOff val="25000"/>
                                </a:schemeClr>
                              </a:solidFill>
                              <a:latin typeface="Cambria Math" panose="02040503050406030204" pitchFamily="18" charset="0"/>
                            </a:rPr>
                          </m:ctrlPr>
                        </m:sSubPr>
                        <m:e>
                          <m:r>
                            <a:rPr lang="en-SG" sz="2400" b="1" i="0" smtClean="0">
                              <a:solidFill>
                                <a:schemeClr val="tx1">
                                  <a:lumMod val="75000"/>
                                  <a:lumOff val="25000"/>
                                </a:schemeClr>
                              </a:solidFill>
                              <a:latin typeface="Cambria Math" panose="02040503050406030204" pitchFamily="18" charset="0"/>
                            </a:rPr>
                            <m:t>𝐫</m:t>
                          </m:r>
                        </m:e>
                        <m:sub>
                          <m:r>
                            <a:rPr lang="en-SG" sz="2400" b="1" i="1" smtClean="0">
                              <a:solidFill>
                                <a:schemeClr val="tx1">
                                  <a:lumMod val="75000"/>
                                  <a:lumOff val="25000"/>
                                </a:schemeClr>
                              </a:solidFill>
                              <a:latin typeface="Cambria Math" panose="02040503050406030204" pitchFamily="18" charset="0"/>
                            </a:rPr>
                            <m:t>𝒆</m:t>
                          </m:r>
                        </m:sub>
                      </m:sSub>
                      <m:r>
                        <a:rPr lang="en-US" sz="2400" b="1" i="0" smtClean="0">
                          <a:solidFill>
                            <a:schemeClr val="tx1">
                              <a:lumMod val="75000"/>
                              <a:lumOff val="25000"/>
                            </a:schemeClr>
                          </a:solidFill>
                          <a:latin typeface="Cambria Math" panose="02040503050406030204" pitchFamily="18" charset="0"/>
                        </a:rPr>
                        <m:t>−</m:t>
                      </m:r>
                      <m:sSub>
                        <m:sSubPr>
                          <m:ctrlPr>
                            <a:rPr lang="en-SG" sz="2400" b="1" i="1">
                              <a:solidFill>
                                <a:schemeClr val="tx1">
                                  <a:lumMod val="75000"/>
                                  <a:lumOff val="25000"/>
                                </a:schemeClr>
                              </a:solidFill>
                              <a:latin typeface="Cambria Math" panose="02040503050406030204" pitchFamily="18" charset="0"/>
                            </a:rPr>
                          </m:ctrlPr>
                        </m:sSubPr>
                        <m:e>
                          <m:r>
                            <a:rPr lang="en-SG" sz="2400" b="1">
                              <a:solidFill>
                                <a:schemeClr val="tx1">
                                  <a:lumMod val="75000"/>
                                  <a:lumOff val="25000"/>
                                </a:schemeClr>
                              </a:solidFill>
                              <a:latin typeface="Cambria Math" panose="02040503050406030204" pitchFamily="18" charset="0"/>
                            </a:rPr>
                            <m:t>𝐫</m:t>
                          </m:r>
                        </m:e>
                        <m:sub>
                          <m:r>
                            <a:rPr lang="en-SG" sz="2400" b="1" i="1" smtClean="0">
                              <a:solidFill>
                                <a:schemeClr val="tx1">
                                  <a:lumMod val="75000"/>
                                  <a:lumOff val="25000"/>
                                </a:schemeClr>
                              </a:solidFill>
                              <a:latin typeface="Cambria Math" panose="02040503050406030204" pitchFamily="18" charset="0"/>
                            </a:rPr>
                            <m:t>𝒔</m:t>
                          </m:r>
                        </m:sub>
                      </m:sSub>
                    </m:oMath>
                  </m:oMathPara>
                </a14:m>
                <a:endParaRPr lang="en-US" sz="2400" b="1" dirty="0">
                  <a:solidFill>
                    <a:schemeClr val="tx1">
                      <a:lumMod val="75000"/>
                      <a:lumOff val="25000"/>
                    </a:schemeClr>
                  </a:solidFill>
                </a:endParaRPr>
              </a:p>
            </p:txBody>
          </p:sp>
        </mc:Choice>
        <mc:Fallback xmlns="">
          <p:sp>
            <p:nvSpPr>
              <p:cNvPr id="18" name="TextBox 17">
                <a:extLst>
                  <a:ext uri="{FF2B5EF4-FFF2-40B4-BE49-F238E27FC236}">
                    <a16:creationId xmlns:a16="http://schemas.microsoft.com/office/drawing/2014/main" id="{BE1F5BF4-3CD3-4632-8367-3B531CE6CE8D}"/>
                  </a:ext>
                </a:extLst>
              </p:cNvPr>
              <p:cNvSpPr txBox="1">
                <a:spLocks noRot="1" noChangeAspect="1" noMove="1" noResize="1" noEditPoints="1" noAdjustHandles="1" noChangeArrowheads="1" noChangeShapeType="1" noTextEdit="1"/>
              </p:cNvSpPr>
              <p:nvPr/>
            </p:nvSpPr>
            <p:spPr>
              <a:xfrm>
                <a:off x="1895887" y="5590744"/>
                <a:ext cx="938655" cy="369332"/>
              </a:xfrm>
              <a:prstGeom prst="rect">
                <a:avLst/>
              </a:prstGeom>
              <a:blipFill>
                <a:blip r:embed="rId4"/>
                <a:stretch>
                  <a:fillRect l="-4545" r="-1948" b="-983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DB20491-0064-4843-846E-44FC98A3CF30}"/>
                  </a:ext>
                </a:extLst>
              </p:cNvPr>
              <p:cNvSpPr txBox="1"/>
              <p:nvPr/>
            </p:nvSpPr>
            <p:spPr>
              <a:xfrm>
                <a:off x="4599546" y="3083264"/>
                <a:ext cx="1939056"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400" b="1" i="0" smtClean="0">
                          <a:latin typeface="Cambria Math" panose="02040503050406030204" pitchFamily="18" charset="0"/>
                        </a:rPr>
                        <m:t>𝐅</m:t>
                      </m:r>
                      <m:r>
                        <a:rPr lang="en-SG" sz="2400" b="0" i="1" smtClean="0">
                          <a:latin typeface="Cambria Math" panose="02040503050406030204" pitchFamily="18" charset="0"/>
                        </a:rPr>
                        <m:t>=−</m:t>
                      </m:r>
                      <m:f>
                        <m:fPr>
                          <m:ctrlPr>
                            <a:rPr lang="en-SG" sz="2400" i="1">
                              <a:latin typeface="Cambria Math" panose="02040503050406030204" pitchFamily="18" charset="0"/>
                            </a:rPr>
                          </m:ctrlPr>
                        </m:fPr>
                        <m:num>
                          <m:r>
                            <a:rPr lang="en-SG" sz="2400" i="1">
                              <a:latin typeface="Cambria Math" panose="02040503050406030204" pitchFamily="18" charset="0"/>
                            </a:rPr>
                            <m:t>𝐺𝑀𝑚</m:t>
                          </m:r>
                        </m:num>
                        <m:den>
                          <m:sSup>
                            <m:sSupPr>
                              <m:ctrlPr>
                                <a:rPr lang="en-SG" sz="2400" i="1">
                                  <a:latin typeface="Cambria Math" panose="02040503050406030204" pitchFamily="18" charset="0"/>
                                </a:rPr>
                              </m:ctrlPr>
                            </m:sSupPr>
                            <m:e>
                              <m:r>
                                <a:rPr lang="en-SG" sz="2400" i="1">
                                  <a:latin typeface="Cambria Math" panose="02040503050406030204" pitchFamily="18" charset="0"/>
                                </a:rPr>
                                <m:t>𝑟</m:t>
                              </m:r>
                            </m:e>
                            <m:sup>
                              <m:r>
                                <a:rPr lang="en-SG" sz="2400" i="1">
                                  <a:latin typeface="Cambria Math" panose="02040503050406030204" pitchFamily="18" charset="0"/>
                                </a:rPr>
                                <m:t>2</m:t>
                              </m:r>
                            </m:sup>
                          </m:sSup>
                        </m:den>
                      </m:f>
                      <m:r>
                        <a:rPr lang="en-SG" sz="2400" b="0" i="1" smtClean="0">
                          <a:latin typeface="Cambria Math" panose="02040503050406030204" pitchFamily="18" charset="0"/>
                        </a:rPr>
                        <m:t> </m:t>
                      </m:r>
                      <m:acc>
                        <m:accPr>
                          <m:chr m:val="̂"/>
                          <m:ctrlPr>
                            <a:rPr lang="en-SG" sz="2400" b="1" i="1" smtClean="0">
                              <a:latin typeface="Cambria Math" panose="02040503050406030204" pitchFamily="18" charset="0"/>
                            </a:rPr>
                          </m:ctrlPr>
                        </m:accPr>
                        <m:e>
                          <m:r>
                            <a:rPr lang="en-SG" sz="2400" b="1" i="0" smtClean="0">
                              <a:latin typeface="Cambria Math" panose="02040503050406030204" pitchFamily="18" charset="0"/>
                            </a:rPr>
                            <m:t>𝐫</m:t>
                          </m:r>
                        </m:e>
                      </m:acc>
                    </m:oMath>
                  </m:oMathPara>
                </a14:m>
                <a:endParaRPr lang="en-SG" sz="2400" b="1" dirty="0"/>
              </a:p>
            </p:txBody>
          </p:sp>
        </mc:Choice>
        <mc:Fallback xmlns="">
          <p:sp>
            <p:nvSpPr>
              <p:cNvPr id="7" name="TextBox 6">
                <a:extLst>
                  <a:ext uri="{FF2B5EF4-FFF2-40B4-BE49-F238E27FC236}">
                    <a16:creationId xmlns:a16="http://schemas.microsoft.com/office/drawing/2014/main" id="{3DB20491-0064-4843-846E-44FC98A3CF30}"/>
                  </a:ext>
                </a:extLst>
              </p:cNvPr>
              <p:cNvSpPr txBox="1">
                <a:spLocks noRot="1" noChangeAspect="1" noMove="1" noResize="1" noEditPoints="1" noAdjustHandles="1" noChangeArrowheads="1" noChangeShapeType="1" noTextEdit="1"/>
              </p:cNvSpPr>
              <p:nvPr/>
            </p:nvSpPr>
            <p:spPr>
              <a:xfrm>
                <a:off x="4599546" y="3083264"/>
                <a:ext cx="1939056" cy="69147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C788F69-1334-4DFD-A504-315112EBA6CB}"/>
                  </a:ext>
                </a:extLst>
              </p:cNvPr>
              <p:cNvSpPr txBox="1"/>
              <p:nvPr/>
            </p:nvSpPr>
            <p:spPr>
              <a:xfrm>
                <a:off x="4439816" y="4441859"/>
                <a:ext cx="7841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400" b="1" i="1" smtClean="0">
                              <a:latin typeface="Cambria Math" panose="02040503050406030204" pitchFamily="18" charset="0"/>
                            </a:rPr>
                          </m:ctrlPr>
                        </m:sSubPr>
                        <m:e>
                          <m:r>
                            <a:rPr lang="en-SG" sz="2400" b="1" i="0" smtClean="0">
                              <a:latin typeface="Cambria Math" panose="02040503050406030204" pitchFamily="18" charset="0"/>
                            </a:rPr>
                            <m:t>𝐅</m:t>
                          </m:r>
                        </m:e>
                        <m:sub>
                          <m:r>
                            <a:rPr lang="en-SG" sz="2400" b="0" i="1" smtClean="0">
                              <a:latin typeface="Cambria Math" panose="02040503050406030204" pitchFamily="18" charset="0"/>
                            </a:rPr>
                            <m:t>𝑠𝑒</m:t>
                          </m:r>
                        </m:sub>
                      </m:sSub>
                      <m:r>
                        <a:rPr lang="en-SG" sz="2400" b="0" i="1" smtClean="0">
                          <a:latin typeface="Cambria Math" panose="02040503050406030204" pitchFamily="18" charset="0"/>
                        </a:rPr>
                        <m:t>=</m:t>
                      </m:r>
                    </m:oMath>
                  </m:oMathPara>
                </a14:m>
                <a:endParaRPr lang="en-SG" sz="2400" b="1" dirty="0"/>
              </a:p>
            </p:txBody>
          </p:sp>
        </mc:Choice>
        <mc:Fallback xmlns="">
          <p:sp>
            <p:nvSpPr>
              <p:cNvPr id="20" name="TextBox 19">
                <a:extLst>
                  <a:ext uri="{FF2B5EF4-FFF2-40B4-BE49-F238E27FC236}">
                    <a16:creationId xmlns:a16="http://schemas.microsoft.com/office/drawing/2014/main" id="{1C788F69-1334-4DFD-A504-315112EBA6CB}"/>
                  </a:ext>
                </a:extLst>
              </p:cNvPr>
              <p:cNvSpPr txBox="1">
                <a:spLocks noRot="1" noChangeAspect="1" noMove="1" noResize="1" noEditPoints="1" noAdjustHandles="1" noChangeArrowheads="1" noChangeShapeType="1" noTextEdit="1"/>
              </p:cNvSpPr>
              <p:nvPr/>
            </p:nvSpPr>
            <p:spPr>
              <a:xfrm>
                <a:off x="4439816" y="4441859"/>
                <a:ext cx="784124" cy="369332"/>
              </a:xfrm>
              <a:prstGeom prst="rect">
                <a:avLst/>
              </a:prstGeom>
              <a:blipFill>
                <a:blip r:embed="rId6"/>
                <a:stretch>
                  <a:fillRect l="-8527" r="-3101" b="-10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CF2299-7933-4824-A9F6-5F9BBBB8B913}"/>
                  </a:ext>
                </a:extLst>
              </p:cNvPr>
              <p:cNvSpPr txBox="1"/>
              <p:nvPr/>
            </p:nvSpPr>
            <p:spPr>
              <a:xfrm>
                <a:off x="5303912" y="4243606"/>
                <a:ext cx="1558312" cy="769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400" b="0" i="1" smtClean="0">
                          <a:latin typeface="Cambria Math" panose="02040503050406030204" pitchFamily="18" charset="0"/>
                        </a:rPr>
                        <m:t>−</m:t>
                      </m:r>
                      <m:f>
                        <m:fPr>
                          <m:ctrlPr>
                            <a:rPr lang="en-SG" sz="2400" i="1">
                              <a:latin typeface="Cambria Math" panose="02040503050406030204" pitchFamily="18" charset="0"/>
                            </a:rPr>
                          </m:ctrlPr>
                        </m:fPr>
                        <m:num>
                          <m:r>
                            <a:rPr lang="en-SG" sz="2400" i="1">
                              <a:latin typeface="Cambria Math" panose="02040503050406030204" pitchFamily="18" charset="0"/>
                            </a:rPr>
                            <m:t>𝐺𝑀𝑚</m:t>
                          </m:r>
                        </m:num>
                        <m:den>
                          <m:sSubSup>
                            <m:sSubSupPr>
                              <m:ctrlPr>
                                <a:rPr lang="en-SG" sz="2400" b="0" i="1" smtClean="0">
                                  <a:latin typeface="Cambria Math" panose="02040503050406030204" pitchFamily="18" charset="0"/>
                                </a:rPr>
                              </m:ctrlPr>
                            </m:sSubSupPr>
                            <m:e>
                              <m:r>
                                <a:rPr lang="en-SG" sz="2400" i="1">
                                  <a:latin typeface="Cambria Math" panose="02040503050406030204" pitchFamily="18" charset="0"/>
                                </a:rPr>
                                <m:t>𝑟</m:t>
                              </m:r>
                            </m:e>
                            <m:sub>
                              <m:r>
                                <a:rPr lang="en-SG" sz="2400" b="0" i="1" smtClean="0">
                                  <a:latin typeface="Cambria Math" panose="02040503050406030204" pitchFamily="18" charset="0"/>
                                </a:rPr>
                                <m:t>𝑠𝑒</m:t>
                              </m:r>
                            </m:sub>
                            <m:sup>
                              <m:r>
                                <a:rPr lang="en-SG" sz="2400" i="1">
                                  <a:latin typeface="Cambria Math" panose="02040503050406030204" pitchFamily="18" charset="0"/>
                                </a:rPr>
                                <m:t>2</m:t>
                              </m:r>
                            </m:sup>
                          </m:sSubSup>
                        </m:den>
                      </m:f>
                      <m:r>
                        <a:rPr lang="en-SG" sz="2400" b="0" i="1" smtClean="0">
                          <a:latin typeface="Cambria Math" panose="02040503050406030204" pitchFamily="18" charset="0"/>
                        </a:rPr>
                        <m:t> </m:t>
                      </m:r>
                      <m:sSub>
                        <m:sSubPr>
                          <m:ctrlPr>
                            <a:rPr lang="en-SG" sz="2400" b="1" i="1" smtClean="0">
                              <a:latin typeface="Cambria Math" panose="02040503050406030204" pitchFamily="18" charset="0"/>
                            </a:rPr>
                          </m:ctrlPr>
                        </m:sSubPr>
                        <m:e>
                          <m:acc>
                            <m:accPr>
                              <m:chr m:val="̂"/>
                              <m:ctrlPr>
                                <a:rPr lang="en-SG" sz="2400" b="1" i="1" smtClean="0">
                                  <a:latin typeface="Cambria Math" panose="02040503050406030204" pitchFamily="18" charset="0"/>
                                </a:rPr>
                              </m:ctrlPr>
                            </m:accPr>
                            <m:e>
                              <m:r>
                                <a:rPr lang="en-SG" sz="2400" b="1" i="0" smtClean="0">
                                  <a:latin typeface="Cambria Math" panose="02040503050406030204" pitchFamily="18" charset="0"/>
                                </a:rPr>
                                <m:t>𝐫</m:t>
                              </m:r>
                            </m:e>
                          </m:acc>
                        </m:e>
                        <m:sub>
                          <m:r>
                            <a:rPr lang="en-SG" sz="2400" b="0" i="1" smtClean="0">
                              <a:latin typeface="Cambria Math" panose="02040503050406030204" pitchFamily="18" charset="0"/>
                            </a:rPr>
                            <m:t>𝑠𝑒</m:t>
                          </m:r>
                        </m:sub>
                      </m:sSub>
                    </m:oMath>
                  </m:oMathPara>
                </a14:m>
                <a:endParaRPr lang="en-SG" sz="2400" b="1" dirty="0"/>
              </a:p>
            </p:txBody>
          </p:sp>
        </mc:Choice>
        <mc:Fallback xmlns="">
          <p:sp>
            <p:nvSpPr>
              <p:cNvPr id="21" name="TextBox 20">
                <a:extLst>
                  <a:ext uri="{FF2B5EF4-FFF2-40B4-BE49-F238E27FC236}">
                    <a16:creationId xmlns:a16="http://schemas.microsoft.com/office/drawing/2014/main" id="{0FCF2299-7933-4824-A9F6-5F9BBBB8B913}"/>
                  </a:ext>
                </a:extLst>
              </p:cNvPr>
              <p:cNvSpPr txBox="1">
                <a:spLocks noRot="1" noChangeAspect="1" noMove="1" noResize="1" noEditPoints="1" noAdjustHandles="1" noChangeArrowheads="1" noChangeShapeType="1" noTextEdit="1"/>
              </p:cNvSpPr>
              <p:nvPr/>
            </p:nvSpPr>
            <p:spPr>
              <a:xfrm>
                <a:off x="5303912" y="4243606"/>
                <a:ext cx="1558312" cy="769570"/>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08ADA5-2361-400F-BAE4-22E1212A2B6D}"/>
                  </a:ext>
                </a:extLst>
              </p:cNvPr>
              <p:cNvSpPr txBox="1"/>
              <p:nvPr/>
            </p:nvSpPr>
            <p:spPr>
              <a:xfrm>
                <a:off x="4439816" y="5590744"/>
                <a:ext cx="14971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400" b="1" i="1" smtClean="0">
                              <a:latin typeface="Cambria Math" panose="02040503050406030204" pitchFamily="18" charset="0"/>
                            </a:rPr>
                          </m:ctrlPr>
                        </m:sSubPr>
                        <m:e>
                          <m:r>
                            <a:rPr lang="en-SG" sz="2400" b="1" i="0" smtClean="0">
                              <a:latin typeface="Cambria Math" panose="02040503050406030204" pitchFamily="18" charset="0"/>
                            </a:rPr>
                            <m:t>𝐅</m:t>
                          </m:r>
                        </m:e>
                        <m:sub>
                          <m:r>
                            <a:rPr lang="en-SG" sz="2400" b="0" i="1" smtClean="0">
                              <a:latin typeface="Cambria Math" panose="02040503050406030204" pitchFamily="18" charset="0"/>
                            </a:rPr>
                            <m:t>𝑒𝑠</m:t>
                          </m:r>
                        </m:sub>
                      </m:sSub>
                      <m:r>
                        <a:rPr lang="en-SG" sz="2400" b="0" i="1" smtClean="0">
                          <a:latin typeface="Cambria Math" panose="02040503050406030204" pitchFamily="18" charset="0"/>
                        </a:rPr>
                        <m:t>=</m:t>
                      </m:r>
                      <m:r>
                        <a:rPr lang="en-SG" sz="2400" b="1">
                          <a:latin typeface="Cambria Math" panose="02040503050406030204" pitchFamily="18" charset="0"/>
                        </a:rPr>
                        <m:t>−</m:t>
                      </m:r>
                      <m:sSub>
                        <m:sSubPr>
                          <m:ctrlPr>
                            <a:rPr lang="en-SG" sz="2400" b="1" i="1">
                              <a:latin typeface="Cambria Math" panose="02040503050406030204" pitchFamily="18" charset="0"/>
                            </a:rPr>
                          </m:ctrlPr>
                        </m:sSubPr>
                        <m:e>
                          <m:r>
                            <a:rPr lang="en-SG" sz="2400" b="1">
                              <a:latin typeface="Cambria Math" panose="02040503050406030204" pitchFamily="18" charset="0"/>
                            </a:rPr>
                            <m:t>𝐅</m:t>
                          </m:r>
                        </m:e>
                        <m:sub>
                          <m:r>
                            <a:rPr lang="en-SG" sz="2400" i="1">
                              <a:latin typeface="Cambria Math" panose="02040503050406030204" pitchFamily="18" charset="0"/>
                            </a:rPr>
                            <m:t>𝑠𝑒</m:t>
                          </m:r>
                        </m:sub>
                      </m:sSub>
                    </m:oMath>
                  </m:oMathPara>
                </a14:m>
                <a:endParaRPr lang="en-SG" sz="2400" b="1" dirty="0"/>
              </a:p>
            </p:txBody>
          </p:sp>
        </mc:Choice>
        <mc:Fallback xmlns="">
          <p:sp>
            <p:nvSpPr>
              <p:cNvPr id="23" name="TextBox 22">
                <a:extLst>
                  <a:ext uri="{FF2B5EF4-FFF2-40B4-BE49-F238E27FC236}">
                    <a16:creationId xmlns:a16="http://schemas.microsoft.com/office/drawing/2014/main" id="{3408ADA5-2361-400F-BAE4-22E1212A2B6D}"/>
                  </a:ext>
                </a:extLst>
              </p:cNvPr>
              <p:cNvSpPr txBox="1">
                <a:spLocks noRot="1" noChangeAspect="1" noMove="1" noResize="1" noEditPoints="1" noAdjustHandles="1" noChangeArrowheads="1" noChangeShapeType="1" noTextEdit="1"/>
              </p:cNvSpPr>
              <p:nvPr/>
            </p:nvSpPr>
            <p:spPr>
              <a:xfrm>
                <a:off x="4439816" y="5590744"/>
                <a:ext cx="1497141" cy="369332"/>
              </a:xfrm>
              <a:prstGeom prst="rect">
                <a:avLst/>
              </a:prstGeom>
              <a:blipFill>
                <a:blip r:embed="rId8"/>
                <a:stretch>
                  <a:fillRect l="-4065" b="-9836"/>
                </a:stretch>
              </a:blipFill>
            </p:spPr>
            <p:txBody>
              <a:bodyPr/>
              <a:lstStyle/>
              <a:p>
                <a:r>
                  <a:rPr lang="en-SG">
                    <a:noFill/>
                  </a:rPr>
                  <a:t> </a:t>
                </a:r>
              </a:p>
            </p:txBody>
          </p:sp>
        </mc:Fallback>
      </mc:AlternateContent>
      <p:cxnSp>
        <p:nvCxnSpPr>
          <p:cNvPr id="26" name="Straight Connector 25">
            <a:extLst>
              <a:ext uri="{FF2B5EF4-FFF2-40B4-BE49-F238E27FC236}">
                <a16:creationId xmlns:a16="http://schemas.microsoft.com/office/drawing/2014/main" id="{CA33AC15-ADC1-4B24-AD27-6F2D54BCF753}"/>
              </a:ext>
            </a:extLst>
          </p:cNvPr>
          <p:cNvCxnSpPr>
            <a:cxnSpLocks/>
          </p:cNvCxnSpPr>
          <p:nvPr/>
        </p:nvCxnSpPr>
        <p:spPr>
          <a:xfrm>
            <a:off x="3863752" y="1916832"/>
            <a:ext cx="0" cy="468052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D991FD1-975E-4393-B7C5-5DB3FBC42D69}"/>
              </a:ext>
            </a:extLst>
          </p:cNvPr>
          <p:cNvSpPr txBox="1"/>
          <p:nvPr/>
        </p:nvSpPr>
        <p:spPr>
          <a:xfrm>
            <a:off x="767409" y="1733907"/>
            <a:ext cx="2592287" cy="830997"/>
          </a:xfrm>
          <a:prstGeom prst="rect">
            <a:avLst/>
          </a:prstGeom>
          <a:noFill/>
        </p:spPr>
        <p:txBody>
          <a:bodyPr wrap="square" rtlCol="0">
            <a:spAutoFit/>
          </a:bodyPr>
          <a:lstStyle/>
          <a:p>
            <a:r>
              <a:rPr lang="en-SG" sz="2400" dirty="0">
                <a:solidFill>
                  <a:schemeClr val="tx1">
                    <a:lumMod val="65000"/>
                    <a:lumOff val="35000"/>
                  </a:schemeClr>
                </a:solidFill>
              </a:rPr>
              <a:t>Setting up the </a:t>
            </a:r>
            <a:r>
              <a:rPr lang="en-SG" sz="2400" dirty="0">
                <a:solidFill>
                  <a:schemeClr val="accent5"/>
                </a:solidFill>
              </a:rPr>
              <a:t>position vectors</a:t>
            </a:r>
          </a:p>
        </p:txBody>
      </p:sp>
      <p:sp>
        <p:nvSpPr>
          <p:cNvPr id="28" name="TextBox 27">
            <a:extLst>
              <a:ext uri="{FF2B5EF4-FFF2-40B4-BE49-F238E27FC236}">
                <a16:creationId xmlns:a16="http://schemas.microsoft.com/office/drawing/2014/main" id="{A718B46E-4C4E-4A66-8188-B9D3AEAE6FFD}"/>
              </a:ext>
            </a:extLst>
          </p:cNvPr>
          <p:cNvSpPr txBox="1"/>
          <p:nvPr/>
        </p:nvSpPr>
        <p:spPr>
          <a:xfrm>
            <a:off x="4367809" y="1887215"/>
            <a:ext cx="2592287" cy="461665"/>
          </a:xfrm>
          <a:prstGeom prst="rect">
            <a:avLst/>
          </a:prstGeom>
          <a:noFill/>
        </p:spPr>
        <p:txBody>
          <a:bodyPr wrap="square" rtlCol="0">
            <a:spAutoFit/>
          </a:bodyPr>
          <a:lstStyle/>
          <a:p>
            <a:r>
              <a:rPr lang="en-SG" sz="2400" dirty="0">
                <a:solidFill>
                  <a:schemeClr val="tx1">
                    <a:lumMod val="65000"/>
                    <a:lumOff val="35000"/>
                  </a:schemeClr>
                </a:solidFill>
              </a:rPr>
              <a:t>Define the </a:t>
            </a:r>
            <a:r>
              <a:rPr lang="en-SG" sz="2400" dirty="0">
                <a:solidFill>
                  <a:schemeClr val="accent6"/>
                </a:solidFill>
              </a:rPr>
              <a:t>forces</a:t>
            </a:r>
          </a:p>
        </p:txBody>
      </p:sp>
      <p:cxnSp>
        <p:nvCxnSpPr>
          <p:cNvPr id="29" name="Straight Connector 28">
            <a:extLst>
              <a:ext uri="{FF2B5EF4-FFF2-40B4-BE49-F238E27FC236}">
                <a16:creationId xmlns:a16="http://schemas.microsoft.com/office/drawing/2014/main" id="{F1A4942E-48AF-4ED2-98BA-0B6C4D1371D9}"/>
              </a:ext>
            </a:extLst>
          </p:cNvPr>
          <p:cNvCxnSpPr>
            <a:cxnSpLocks/>
          </p:cNvCxnSpPr>
          <p:nvPr/>
        </p:nvCxnSpPr>
        <p:spPr>
          <a:xfrm>
            <a:off x="7320136" y="1916832"/>
            <a:ext cx="0" cy="468052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D5D9314-E938-46E4-8B2C-F85EFFC3E05A}"/>
                  </a:ext>
                </a:extLst>
              </p:cNvPr>
              <p:cNvSpPr txBox="1"/>
              <p:nvPr/>
            </p:nvSpPr>
            <p:spPr>
              <a:xfrm>
                <a:off x="7777765" y="2574335"/>
                <a:ext cx="101252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400" b="1" i="0" smtClean="0">
                          <a:latin typeface="Cambria Math" panose="02040503050406030204" pitchFamily="18" charset="0"/>
                        </a:rPr>
                        <m:t>𝐅</m:t>
                      </m:r>
                      <m:r>
                        <a:rPr lang="en-SG" sz="2400" b="0" i="1" smtClean="0">
                          <a:latin typeface="Cambria Math" panose="02040503050406030204" pitchFamily="18" charset="0"/>
                        </a:rPr>
                        <m:t>=</m:t>
                      </m:r>
                      <m:f>
                        <m:fPr>
                          <m:ctrlPr>
                            <a:rPr lang="en-SG" sz="2400" i="1">
                              <a:latin typeface="Cambria Math" panose="02040503050406030204" pitchFamily="18" charset="0"/>
                            </a:rPr>
                          </m:ctrlPr>
                        </m:fPr>
                        <m:num>
                          <m:r>
                            <a:rPr lang="en-SG" sz="2400" b="0" i="1" smtClean="0">
                              <a:latin typeface="Cambria Math" panose="02040503050406030204" pitchFamily="18" charset="0"/>
                            </a:rPr>
                            <m:t>𝑑</m:t>
                          </m:r>
                          <m:r>
                            <a:rPr lang="en-SG" sz="2400" b="1" i="0" smtClean="0">
                              <a:latin typeface="Cambria Math" panose="02040503050406030204" pitchFamily="18" charset="0"/>
                            </a:rPr>
                            <m:t>𝐩</m:t>
                          </m:r>
                        </m:num>
                        <m:den>
                          <m:r>
                            <a:rPr lang="en-SG" sz="2400" b="0" i="1" smtClean="0">
                              <a:latin typeface="Cambria Math" panose="02040503050406030204" pitchFamily="18" charset="0"/>
                            </a:rPr>
                            <m:t>𝑑𝑡</m:t>
                          </m:r>
                        </m:den>
                      </m:f>
                    </m:oMath>
                  </m:oMathPara>
                </a14:m>
                <a:endParaRPr lang="en-SG" sz="2400" b="1" dirty="0"/>
              </a:p>
            </p:txBody>
          </p:sp>
        </mc:Choice>
        <mc:Fallback xmlns="">
          <p:sp>
            <p:nvSpPr>
              <p:cNvPr id="30" name="TextBox 29">
                <a:extLst>
                  <a:ext uri="{FF2B5EF4-FFF2-40B4-BE49-F238E27FC236}">
                    <a16:creationId xmlns:a16="http://schemas.microsoft.com/office/drawing/2014/main" id="{ED5D9314-E938-46E4-8B2C-F85EFFC3E05A}"/>
                  </a:ext>
                </a:extLst>
              </p:cNvPr>
              <p:cNvSpPr txBox="1">
                <a:spLocks noRot="1" noChangeAspect="1" noMove="1" noResize="1" noEditPoints="1" noAdjustHandles="1" noChangeArrowheads="1" noChangeShapeType="1" noTextEdit="1"/>
              </p:cNvSpPr>
              <p:nvPr/>
            </p:nvSpPr>
            <p:spPr>
              <a:xfrm>
                <a:off x="7777765" y="2574335"/>
                <a:ext cx="1012521" cy="701218"/>
              </a:xfrm>
              <a:prstGeom prst="rect">
                <a:avLst/>
              </a:prstGeom>
              <a:blipFill>
                <a:blip r:embed="rId9"/>
                <a:stretch>
                  <a:fillRect/>
                </a:stretch>
              </a:blipFill>
            </p:spPr>
            <p:txBody>
              <a:bodyPr/>
              <a:lstStyle/>
              <a:p>
                <a:r>
                  <a:rPr lang="en-SG">
                    <a:noFill/>
                  </a:rPr>
                  <a:t> </a:t>
                </a:r>
              </a:p>
            </p:txBody>
          </p:sp>
        </mc:Fallback>
      </mc:AlternateContent>
      <p:sp>
        <p:nvSpPr>
          <p:cNvPr id="31" name="TextBox 30">
            <a:extLst>
              <a:ext uri="{FF2B5EF4-FFF2-40B4-BE49-F238E27FC236}">
                <a16:creationId xmlns:a16="http://schemas.microsoft.com/office/drawing/2014/main" id="{1E65A821-31AC-46D3-8B88-33D8B7BECC7F}"/>
              </a:ext>
            </a:extLst>
          </p:cNvPr>
          <p:cNvSpPr txBox="1"/>
          <p:nvPr/>
        </p:nvSpPr>
        <p:spPr>
          <a:xfrm>
            <a:off x="7896201" y="1743199"/>
            <a:ext cx="3888431" cy="461665"/>
          </a:xfrm>
          <a:prstGeom prst="rect">
            <a:avLst/>
          </a:prstGeom>
          <a:noFill/>
        </p:spPr>
        <p:txBody>
          <a:bodyPr wrap="square" rtlCol="0">
            <a:spAutoFit/>
          </a:bodyPr>
          <a:lstStyle/>
          <a:p>
            <a:r>
              <a:rPr lang="en-SG" sz="2400" dirty="0">
                <a:solidFill>
                  <a:schemeClr val="accent5"/>
                </a:solidFill>
              </a:rPr>
              <a:t>Differential equations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3205FA0-4CA6-4801-9565-B73C3C13517F}"/>
                  </a:ext>
                </a:extLst>
              </p:cNvPr>
              <p:cNvSpPr txBox="1"/>
              <p:nvPr/>
            </p:nvSpPr>
            <p:spPr>
              <a:xfrm>
                <a:off x="9840416" y="2544415"/>
                <a:ext cx="1295098"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sz="2400" b="1" i="0" smtClean="0">
                          <a:latin typeface="Cambria Math" panose="02040503050406030204" pitchFamily="18" charset="0"/>
                        </a:rPr>
                        <m:t>𝐩</m:t>
                      </m:r>
                      <m:r>
                        <a:rPr lang="en-SG" sz="2400" b="0" i="1" smtClean="0">
                          <a:latin typeface="Cambria Math" panose="02040503050406030204" pitchFamily="18" charset="0"/>
                        </a:rPr>
                        <m:t>=</m:t>
                      </m:r>
                      <m:r>
                        <a:rPr lang="en-SG" sz="2400" b="0" i="1" smtClean="0">
                          <a:latin typeface="Cambria Math" panose="02040503050406030204" pitchFamily="18" charset="0"/>
                        </a:rPr>
                        <m:t>𝑚</m:t>
                      </m:r>
                      <m:f>
                        <m:fPr>
                          <m:ctrlPr>
                            <a:rPr lang="en-SG" sz="2400" i="1">
                              <a:latin typeface="Cambria Math" panose="02040503050406030204" pitchFamily="18" charset="0"/>
                            </a:rPr>
                          </m:ctrlPr>
                        </m:fPr>
                        <m:num>
                          <m:r>
                            <a:rPr lang="en-SG" sz="2400" b="0" i="1" smtClean="0">
                              <a:latin typeface="Cambria Math" panose="02040503050406030204" pitchFamily="18" charset="0"/>
                            </a:rPr>
                            <m:t>𝑑</m:t>
                          </m:r>
                          <m:r>
                            <a:rPr lang="en-SG" sz="2400" b="1" i="0" smtClean="0">
                              <a:latin typeface="Cambria Math" panose="02040503050406030204" pitchFamily="18" charset="0"/>
                            </a:rPr>
                            <m:t>𝐫</m:t>
                          </m:r>
                        </m:num>
                        <m:den>
                          <m:r>
                            <a:rPr lang="en-SG" sz="2400" b="0" i="1" smtClean="0">
                              <a:latin typeface="Cambria Math" panose="02040503050406030204" pitchFamily="18" charset="0"/>
                            </a:rPr>
                            <m:t>𝑑𝑡</m:t>
                          </m:r>
                        </m:den>
                      </m:f>
                    </m:oMath>
                  </m:oMathPara>
                </a14:m>
                <a:endParaRPr lang="en-SG" sz="2400" b="1" dirty="0"/>
              </a:p>
            </p:txBody>
          </p:sp>
        </mc:Choice>
        <mc:Fallback xmlns="">
          <p:sp>
            <p:nvSpPr>
              <p:cNvPr id="32" name="TextBox 31">
                <a:extLst>
                  <a:ext uri="{FF2B5EF4-FFF2-40B4-BE49-F238E27FC236}">
                    <a16:creationId xmlns:a16="http://schemas.microsoft.com/office/drawing/2014/main" id="{03205FA0-4CA6-4801-9565-B73C3C13517F}"/>
                  </a:ext>
                </a:extLst>
              </p:cNvPr>
              <p:cNvSpPr txBox="1">
                <a:spLocks noRot="1" noChangeAspect="1" noMove="1" noResize="1" noEditPoints="1" noAdjustHandles="1" noChangeArrowheads="1" noChangeShapeType="1" noTextEdit="1"/>
              </p:cNvSpPr>
              <p:nvPr/>
            </p:nvSpPr>
            <p:spPr>
              <a:xfrm>
                <a:off x="9840416" y="2544415"/>
                <a:ext cx="1295098" cy="701218"/>
              </a:xfrm>
              <a:prstGeom prst="rect">
                <a:avLst/>
              </a:prstGeom>
              <a:blipFill>
                <a:blip r:embed="rId10"/>
                <a:stretch>
                  <a:fillRect/>
                </a:stretch>
              </a:blipFill>
            </p:spPr>
            <p:txBody>
              <a:bodyPr/>
              <a:lstStyle/>
              <a:p>
                <a:r>
                  <a:rPr lang="en-SG">
                    <a:noFill/>
                  </a:rPr>
                  <a:t> </a:t>
                </a:r>
              </a:p>
            </p:txBody>
          </p:sp>
        </mc:Fallback>
      </mc:AlternateContent>
      <p:sp>
        <p:nvSpPr>
          <p:cNvPr id="33" name="TextBox 32">
            <a:extLst>
              <a:ext uri="{FF2B5EF4-FFF2-40B4-BE49-F238E27FC236}">
                <a16:creationId xmlns:a16="http://schemas.microsoft.com/office/drawing/2014/main" id="{EE1AA609-1D67-49A1-AF1D-B04C2A64C04A}"/>
              </a:ext>
            </a:extLst>
          </p:cNvPr>
          <p:cNvSpPr txBox="1"/>
          <p:nvPr/>
        </p:nvSpPr>
        <p:spPr>
          <a:xfrm>
            <a:off x="7896200" y="3933056"/>
            <a:ext cx="3888431" cy="461665"/>
          </a:xfrm>
          <a:prstGeom prst="rect">
            <a:avLst/>
          </a:prstGeom>
          <a:noFill/>
        </p:spPr>
        <p:txBody>
          <a:bodyPr wrap="square" rtlCol="0">
            <a:spAutoFit/>
          </a:bodyPr>
          <a:lstStyle/>
          <a:p>
            <a:r>
              <a:rPr lang="en-SG" sz="2400" dirty="0">
                <a:solidFill>
                  <a:schemeClr val="accent6"/>
                </a:solidFill>
              </a:rPr>
              <a:t>Numerical schemes</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819487C-2A4C-44D6-A426-91F20AD99BE0}"/>
                  </a:ext>
                </a:extLst>
              </p:cNvPr>
              <p:cNvSpPr txBox="1"/>
              <p:nvPr/>
            </p:nvSpPr>
            <p:spPr>
              <a:xfrm>
                <a:off x="8249916" y="4634413"/>
                <a:ext cx="2238049" cy="369332"/>
              </a:xfrm>
              <a:prstGeom prst="rect">
                <a:avLst/>
              </a:prstGeom>
              <a:noFill/>
            </p:spPr>
            <p:txBody>
              <a:bodyPr wrap="none" lIns="0" tIns="0" rIns="0" bIns="0" rtlCol="0">
                <a:spAutoFit/>
              </a:bodyPr>
              <a:lstStyle/>
              <a:p>
                <a14:m>
                  <m:oMath xmlns:m="http://schemas.openxmlformats.org/officeDocument/2006/math">
                    <m:sSub>
                      <m:sSubPr>
                        <m:ctrlPr>
                          <a:rPr lang="en-SG" sz="2400" b="1" i="1" smtClean="0">
                            <a:latin typeface="Cambria Math" panose="02040503050406030204" pitchFamily="18" charset="0"/>
                          </a:rPr>
                        </m:ctrlPr>
                      </m:sSubPr>
                      <m:e>
                        <m:r>
                          <a:rPr lang="en-SG" sz="2400" b="1" i="0" smtClean="0">
                            <a:latin typeface="Cambria Math" panose="02040503050406030204" pitchFamily="18" charset="0"/>
                          </a:rPr>
                          <m:t>𝐩</m:t>
                        </m:r>
                      </m:e>
                      <m:sub>
                        <m:r>
                          <a:rPr lang="en-SG" sz="2400" b="0" i="1" smtClean="0">
                            <a:latin typeface="Cambria Math" panose="02040503050406030204" pitchFamily="18" charset="0"/>
                          </a:rPr>
                          <m:t>𝑖</m:t>
                        </m:r>
                        <m:r>
                          <a:rPr lang="en-SG" sz="2400" b="0" i="0" smtClean="0">
                            <a:latin typeface="Cambria Math" panose="02040503050406030204" pitchFamily="18" charset="0"/>
                          </a:rPr>
                          <m:t>+1</m:t>
                        </m:r>
                      </m:sub>
                    </m:sSub>
                    <m:r>
                      <a:rPr lang="en-SG" sz="2400" b="0" i="1" smtClean="0">
                        <a:latin typeface="Cambria Math" panose="02040503050406030204" pitchFamily="18" charset="0"/>
                      </a:rPr>
                      <m:t>=</m:t>
                    </m:r>
                  </m:oMath>
                </a14:m>
                <a:r>
                  <a:rPr lang="en-SG" sz="2400" b="1" dirty="0"/>
                  <a:t> </a:t>
                </a:r>
                <a14:m>
                  <m:oMath xmlns:m="http://schemas.openxmlformats.org/officeDocument/2006/math">
                    <m:sSub>
                      <m:sSubPr>
                        <m:ctrlPr>
                          <a:rPr lang="en-SG" sz="2400" b="1" i="1">
                            <a:latin typeface="Cambria Math" panose="02040503050406030204" pitchFamily="18" charset="0"/>
                          </a:rPr>
                        </m:ctrlPr>
                      </m:sSubPr>
                      <m:e>
                        <m:r>
                          <a:rPr lang="en-SG" sz="2400" b="1">
                            <a:latin typeface="Cambria Math" panose="02040503050406030204" pitchFamily="18" charset="0"/>
                          </a:rPr>
                          <m:t>𝐩</m:t>
                        </m:r>
                      </m:e>
                      <m:sub>
                        <m:r>
                          <a:rPr lang="en-SG" sz="2400" i="1">
                            <a:latin typeface="Cambria Math" panose="02040503050406030204" pitchFamily="18" charset="0"/>
                          </a:rPr>
                          <m:t>𝑖</m:t>
                        </m:r>
                      </m:sub>
                    </m:sSub>
                    <m:r>
                      <a:rPr lang="en-SG" sz="2400" b="1" i="1" smtClean="0">
                        <a:latin typeface="Cambria Math" panose="02040503050406030204" pitchFamily="18" charset="0"/>
                      </a:rPr>
                      <m:t>+</m:t>
                    </m:r>
                    <m:sSub>
                      <m:sSubPr>
                        <m:ctrlPr>
                          <a:rPr lang="en-SG" sz="2400" i="1" smtClean="0">
                            <a:latin typeface="Cambria Math" panose="02040503050406030204" pitchFamily="18" charset="0"/>
                          </a:rPr>
                        </m:ctrlPr>
                      </m:sSubPr>
                      <m:e>
                        <m:r>
                          <a:rPr lang="en-SG" sz="2400" b="1" i="0" smtClean="0">
                            <a:latin typeface="Cambria Math" panose="02040503050406030204" pitchFamily="18" charset="0"/>
                          </a:rPr>
                          <m:t>𝐅</m:t>
                        </m:r>
                      </m:e>
                      <m:sub>
                        <m:r>
                          <a:rPr lang="en-SG" sz="2400" b="0" i="1" smtClean="0">
                            <a:latin typeface="Cambria Math" panose="02040503050406030204" pitchFamily="18" charset="0"/>
                          </a:rPr>
                          <m:t>𝑖</m:t>
                        </m:r>
                      </m:sub>
                    </m:sSub>
                    <m:r>
                      <a:rPr lang="en-SG" sz="2400" b="0" i="1" smtClean="0">
                        <a:latin typeface="Cambria Math" panose="02040503050406030204" pitchFamily="18" charset="0"/>
                      </a:rPr>
                      <m:t>𝑑𝑡</m:t>
                    </m:r>
                  </m:oMath>
                </a14:m>
                <a:endParaRPr lang="en-SG" sz="2400" dirty="0"/>
              </a:p>
            </p:txBody>
          </p:sp>
        </mc:Choice>
        <mc:Fallback xmlns="">
          <p:sp>
            <p:nvSpPr>
              <p:cNvPr id="34" name="TextBox 33">
                <a:extLst>
                  <a:ext uri="{FF2B5EF4-FFF2-40B4-BE49-F238E27FC236}">
                    <a16:creationId xmlns:a16="http://schemas.microsoft.com/office/drawing/2014/main" id="{A819487C-2A4C-44D6-A426-91F20AD99BE0}"/>
                  </a:ext>
                </a:extLst>
              </p:cNvPr>
              <p:cNvSpPr txBox="1">
                <a:spLocks noRot="1" noChangeAspect="1" noMove="1" noResize="1" noEditPoints="1" noAdjustHandles="1" noChangeArrowheads="1" noChangeShapeType="1" noTextEdit="1"/>
              </p:cNvSpPr>
              <p:nvPr/>
            </p:nvSpPr>
            <p:spPr>
              <a:xfrm>
                <a:off x="8249916" y="4634413"/>
                <a:ext cx="2238049" cy="369332"/>
              </a:xfrm>
              <a:prstGeom prst="rect">
                <a:avLst/>
              </a:prstGeom>
              <a:blipFill>
                <a:blip r:embed="rId11"/>
                <a:stretch>
                  <a:fillRect l="-5177" r="-545" b="-2623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0738875-68C2-404A-9060-ECAE66911CE8}"/>
                  </a:ext>
                </a:extLst>
              </p:cNvPr>
              <p:cNvSpPr txBox="1"/>
              <p:nvPr/>
            </p:nvSpPr>
            <p:spPr>
              <a:xfrm>
                <a:off x="8249915" y="5486670"/>
                <a:ext cx="2386359" cy="523541"/>
              </a:xfrm>
              <a:prstGeom prst="rect">
                <a:avLst/>
              </a:prstGeom>
              <a:noFill/>
            </p:spPr>
            <p:txBody>
              <a:bodyPr wrap="none" lIns="0" tIns="0" rIns="0" bIns="0" rtlCol="0">
                <a:spAutoFit/>
              </a:bodyPr>
              <a:lstStyle/>
              <a:p>
                <a14:m>
                  <m:oMath xmlns:m="http://schemas.openxmlformats.org/officeDocument/2006/math">
                    <m:sSub>
                      <m:sSubPr>
                        <m:ctrlPr>
                          <a:rPr lang="en-SG" sz="2400" b="1" i="1" smtClean="0">
                            <a:latin typeface="Cambria Math" panose="02040503050406030204" pitchFamily="18" charset="0"/>
                          </a:rPr>
                        </m:ctrlPr>
                      </m:sSubPr>
                      <m:e>
                        <m:r>
                          <a:rPr lang="en-SG" sz="2400" b="1" i="0" smtClean="0">
                            <a:latin typeface="Cambria Math" panose="02040503050406030204" pitchFamily="18" charset="0"/>
                          </a:rPr>
                          <m:t>𝐫</m:t>
                        </m:r>
                      </m:e>
                      <m:sub>
                        <m:r>
                          <a:rPr lang="en-SG" sz="2400" b="0" i="1" smtClean="0">
                            <a:latin typeface="Cambria Math" panose="02040503050406030204" pitchFamily="18" charset="0"/>
                          </a:rPr>
                          <m:t>𝑖</m:t>
                        </m:r>
                        <m:r>
                          <a:rPr lang="en-SG" sz="2400" b="0" i="0" smtClean="0">
                            <a:latin typeface="Cambria Math" panose="02040503050406030204" pitchFamily="18" charset="0"/>
                          </a:rPr>
                          <m:t>+1</m:t>
                        </m:r>
                      </m:sub>
                    </m:sSub>
                    <m:r>
                      <a:rPr lang="en-SG" sz="2400" b="0" i="1" smtClean="0">
                        <a:latin typeface="Cambria Math" panose="02040503050406030204" pitchFamily="18" charset="0"/>
                      </a:rPr>
                      <m:t>=</m:t>
                    </m:r>
                  </m:oMath>
                </a14:m>
                <a:r>
                  <a:rPr lang="en-SG" sz="2400" b="1" dirty="0"/>
                  <a:t> </a:t>
                </a:r>
                <a14:m>
                  <m:oMath xmlns:m="http://schemas.openxmlformats.org/officeDocument/2006/math">
                    <m:sSub>
                      <m:sSubPr>
                        <m:ctrlPr>
                          <a:rPr lang="en-SG" sz="2400" b="1" i="1">
                            <a:latin typeface="Cambria Math" panose="02040503050406030204" pitchFamily="18" charset="0"/>
                          </a:rPr>
                        </m:ctrlPr>
                      </m:sSubPr>
                      <m:e>
                        <m:r>
                          <a:rPr lang="en-SG" sz="2400" b="1" i="1" smtClean="0">
                            <a:latin typeface="Cambria Math" panose="02040503050406030204" pitchFamily="18" charset="0"/>
                          </a:rPr>
                          <m:t>𝒓</m:t>
                        </m:r>
                      </m:e>
                      <m:sub>
                        <m:r>
                          <a:rPr lang="en-SG" sz="2400" i="1">
                            <a:latin typeface="Cambria Math" panose="02040503050406030204" pitchFamily="18" charset="0"/>
                          </a:rPr>
                          <m:t>𝑖</m:t>
                        </m:r>
                      </m:sub>
                    </m:sSub>
                    <m:r>
                      <a:rPr lang="en-SG" sz="2400" b="1" i="1" smtClean="0">
                        <a:latin typeface="Cambria Math" panose="02040503050406030204" pitchFamily="18" charset="0"/>
                      </a:rPr>
                      <m:t>+</m:t>
                    </m:r>
                    <m:f>
                      <m:fPr>
                        <m:ctrlPr>
                          <a:rPr lang="en-SG" sz="2400" i="1" smtClean="0">
                            <a:latin typeface="Cambria Math" panose="02040503050406030204" pitchFamily="18" charset="0"/>
                          </a:rPr>
                        </m:ctrlPr>
                      </m:fPr>
                      <m:num>
                        <m:r>
                          <a:rPr lang="en-SG" sz="2400" b="0" i="1" smtClean="0">
                            <a:latin typeface="Cambria Math" panose="02040503050406030204" pitchFamily="18" charset="0"/>
                          </a:rPr>
                          <m:t>1</m:t>
                        </m:r>
                      </m:num>
                      <m:den>
                        <m:r>
                          <a:rPr lang="en-SG" sz="2400" b="0" i="1" smtClean="0">
                            <a:latin typeface="Cambria Math" panose="02040503050406030204" pitchFamily="18" charset="0"/>
                          </a:rPr>
                          <m:t>𝑚</m:t>
                        </m:r>
                      </m:den>
                    </m:f>
                    <m:sSub>
                      <m:sSubPr>
                        <m:ctrlPr>
                          <a:rPr lang="en-SG" sz="2400" i="1" smtClean="0">
                            <a:latin typeface="Cambria Math" panose="02040503050406030204" pitchFamily="18" charset="0"/>
                          </a:rPr>
                        </m:ctrlPr>
                      </m:sSubPr>
                      <m:e>
                        <m:r>
                          <a:rPr lang="en-SG" sz="2400" b="1" i="0" smtClean="0">
                            <a:latin typeface="Cambria Math" panose="02040503050406030204" pitchFamily="18" charset="0"/>
                          </a:rPr>
                          <m:t>𝐩</m:t>
                        </m:r>
                      </m:e>
                      <m:sub>
                        <m:r>
                          <a:rPr lang="en-SG" sz="2400" b="0" i="1" smtClean="0">
                            <a:latin typeface="Cambria Math" panose="02040503050406030204" pitchFamily="18" charset="0"/>
                          </a:rPr>
                          <m:t>𝑖</m:t>
                        </m:r>
                      </m:sub>
                    </m:sSub>
                    <m:r>
                      <a:rPr lang="en-SG" sz="2400" b="0" i="1" smtClean="0">
                        <a:latin typeface="Cambria Math" panose="02040503050406030204" pitchFamily="18" charset="0"/>
                      </a:rPr>
                      <m:t>𝑑𝑡</m:t>
                    </m:r>
                  </m:oMath>
                </a14:m>
                <a:endParaRPr lang="en-SG" sz="2400" dirty="0"/>
              </a:p>
            </p:txBody>
          </p:sp>
        </mc:Choice>
        <mc:Fallback xmlns="">
          <p:sp>
            <p:nvSpPr>
              <p:cNvPr id="35" name="TextBox 34">
                <a:extLst>
                  <a:ext uri="{FF2B5EF4-FFF2-40B4-BE49-F238E27FC236}">
                    <a16:creationId xmlns:a16="http://schemas.microsoft.com/office/drawing/2014/main" id="{40738875-68C2-404A-9060-ECAE66911CE8}"/>
                  </a:ext>
                </a:extLst>
              </p:cNvPr>
              <p:cNvSpPr txBox="1">
                <a:spLocks noRot="1" noChangeAspect="1" noMove="1" noResize="1" noEditPoints="1" noAdjustHandles="1" noChangeArrowheads="1" noChangeShapeType="1" noTextEdit="1"/>
              </p:cNvSpPr>
              <p:nvPr/>
            </p:nvSpPr>
            <p:spPr>
              <a:xfrm>
                <a:off x="8249915" y="5486670"/>
                <a:ext cx="2386359" cy="523541"/>
              </a:xfrm>
              <a:prstGeom prst="rect">
                <a:avLst/>
              </a:prstGeom>
              <a:blipFill>
                <a:blip r:embed="rId12"/>
                <a:stretch>
                  <a:fillRect/>
                </a:stretch>
              </a:blipFill>
            </p:spPr>
            <p:txBody>
              <a:bodyPr/>
              <a:lstStyle/>
              <a:p>
                <a:r>
                  <a:rPr lang="en-SG">
                    <a:noFill/>
                  </a:rPr>
                  <a:t> </a:t>
                </a:r>
              </a:p>
            </p:txBody>
          </p:sp>
        </mc:Fallback>
      </mc:AlternateContent>
      <p:sp>
        <p:nvSpPr>
          <p:cNvPr id="36" name="TextBox 35">
            <a:extLst>
              <a:ext uri="{FF2B5EF4-FFF2-40B4-BE49-F238E27FC236}">
                <a16:creationId xmlns:a16="http://schemas.microsoft.com/office/drawing/2014/main" id="{E073B435-5C6E-4707-A2BE-05947D512BC3}"/>
              </a:ext>
            </a:extLst>
          </p:cNvPr>
          <p:cNvSpPr txBox="1"/>
          <p:nvPr/>
        </p:nvSpPr>
        <p:spPr>
          <a:xfrm>
            <a:off x="7392144" y="6351711"/>
            <a:ext cx="4320479" cy="461665"/>
          </a:xfrm>
          <a:prstGeom prst="rect">
            <a:avLst/>
          </a:prstGeom>
          <a:noFill/>
        </p:spPr>
        <p:txBody>
          <a:bodyPr wrap="square" rtlCol="0">
            <a:spAutoFit/>
          </a:bodyPr>
          <a:lstStyle/>
          <a:p>
            <a:r>
              <a:rPr lang="en-SG" sz="2400" dirty="0">
                <a:solidFill>
                  <a:schemeClr val="tx1">
                    <a:lumMod val="65000"/>
                    <a:lumOff val="35000"/>
                  </a:schemeClr>
                </a:solidFill>
              </a:rPr>
              <a:t>Go to </a:t>
            </a:r>
            <a:r>
              <a:rPr lang="en-SG" sz="2400" dirty="0">
                <a:solidFill>
                  <a:srgbClr val="FF0066"/>
                </a:solidFill>
              </a:rPr>
              <a:t>Activity 4 (lecture notes)</a:t>
            </a:r>
          </a:p>
        </p:txBody>
      </p:sp>
    </p:spTree>
    <p:extLst>
      <p:ext uri="{BB962C8B-B14F-4D97-AF65-F5344CB8AC3E}">
        <p14:creationId xmlns:p14="http://schemas.microsoft.com/office/powerpoint/2010/main" val="2486931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6"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8"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2" name="Rectangle 14">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rtoon of a planet and a moon&#10;&#10;Description automatically generated">
            <a:extLst>
              <a:ext uri="{FF2B5EF4-FFF2-40B4-BE49-F238E27FC236}">
                <a16:creationId xmlns:a16="http://schemas.microsoft.com/office/drawing/2014/main" id="{28E0B0E6-CF14-FC20-8923-7D60C833EDDA}"/>
              </a:ext>
            </a:extLst>
          </p:cNvPr>
          <p:cNvPicPr>
            <a:picLocks noChangeAspect="1"/>
          </p:cNvPicPr>
          <p:nvPr/>
        </p:nvPicPr>
        <p:blipFill rotWithShape="1">
          <a:blip r:embed="rId2"/>
          <a:srcRect t="20495" b="23255"/>
          <a:stretch/>
        </p:blipFill>
        <p:spPr>
          <a:xfrm>
            <a:off x="20" y="10"/>
            <a:ext cx="12191979" cy="6857989"/>
          </a:xfrm>
          <a:prstGeom prst="rect">
            <a:avLst/>
          </a:prstGeom>
        </p:spPr>
      </p:pic>
      <p:sp>
        <p:nvSpPr>
          <p:cNvPr id="23"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8F6D8-349A-255E-7FFE-EEB1D01AD9B3}"/>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a:solidFill>
                  <a:srgbClr val="FFFFFF"/>
                </a:solidFill>
              </a:rPr>
              <a:t>Two body problem</a:t>
            </a:r>
          </a:p>
        </p:txBody>
      </p:sp>
    </p:spTree>
    <p:extLst>
      <p:ext uri="{BB962C8B-B14F-4D97-AF65-F5344CB8AC3E}">
        <p14:creationId xmlns:p14="http://schemas.microsoft.com/office/powerpoint/2010/main" val="220314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EA348-39FC-BBE9-DAA6-DC330F69F807}"/>
              </a:ext>
            </a:extLst>
          </p:cNvPr>
          <p:cNvSpPr>
            <a:spLocks noGrp="1"/>
          </p:cNvSpPr>
          <p:nvPr>
            <p:ph type="title"/>
          </p:nvPr>
        </p:nvSpPr>
        <p:spPr/>
        <p:txBody>
          <a:bodyPr/>
          <a:lstStyle/>
          <a:p>
            <a:r>
              <a:rPr lang="en-US"/>
              <a:t>2 body problem</a:t>
            </a:r>
          </a:p>
        </p:txBody>
      </p:sp>
      <p:pic>
        <p:nvPicPr>
          <p:cNvPr id="4" name="Picture 3">
            <a:extLst>
              <a:ext uri="{FF2B5EF4-FFF2-40B4-BE49-F238E27FC236}">
                <a16:creationId xmlns:a16="http://schemas.microsoft.com/office/drawing/2014/main" id="{AF69B268-94D3-BA40-05D7-7EA2EB1D8971}"/>
              </a:ext>
            </a:extLst>
          </p:cNvPr>
          <p:cNvPicPr>
            <a:picLocks noChangeAspect="1"/>
          </p:cNvPicPr>
          <p:nvPr/>
        </p:nvPicPr>
        <p:blipFill rotWithShape="1">
          <a:blip r:embed="rId2"/>
          <a:srcRect l="36724"/>
          <a:stretch/>
        </p:blipFill>
        <p:spPr>
          <a:xfrm>
            <a:off x="685510" y="2278276"/>
            <a:ext cx="3138584" cy="3134892"/>
          </a:xfrm>
          <a:prstGeom prst="rect">
            <a:avLst/>
          </a:prstGeom>
        </p:spPr>
      </p:pic>
      <p:pic>
        <p:nvPicPr>
          <p:cNvPr id="5" name="Picture 4">
            <a:extLst>
              <a:ext uri="{FF2B5EF4-FFF2-40B4-BE49-F238E27FC236}">
                <a16:creationId xmlns:a16="http://schemas.microsoft.com/office/drawing/2014/main" id="{C9DADF31-24AB-8E9F-45E9-DCB962E0C641}"/>
              </a:ext>
            </a:extLst>
          </p:cNvPr>
          <p:cNvPicPr>
            <a:picLocks noChangeAspect="1"/>
          </p:cNvPicPr>
          <p:nvPr/>
        </p:nvPicPr>
        <p:blipFill>
          <a:blip r:embed="rId3"/>
          <a:stretch>
            <a:fillRect/>
          </a:stretch>
        </p:blipFill>
        <p:spPr>
          <a:xfrm>
            <a:off x="7853555" y="2514077"/>
            <a:ext cx="4034069" cy="2557986"/>
          </a:xfrm>
          <a:prstGeom prst="rect">
            <a:avLst/>
          </a:prstGeom>
        </p:spPr>
      </p:pic>
      <p:sp>
        <p:nvSpPr>
          <p:cNvPr id="6" name="TextBox 5">
            <a:extLst>
              <a:ext uri="{FF2B5EF4-FFF2-40B4-BE49-F238E27FC236}">
                <a16:creationId xmlns:a16="http://schemas.microsoft.com/office/drawing/2014/main" id="{266FE431-8EEB-738F-9AF8-5C8F82BA0661}"/>
              </a:ext>
            </a:extLst>
          </p:cNvPr>
          <p:cNvSpPr txBox="1"/>
          <p:nvPr/>
        </p:nvSpPr>
        <p:spPr>
          <a:xfrm>
            <a:off x="2628833" y="5667580"/>
            <a:ext cx="6934334" cy="461665"/>
          </a:xfrm>
          <a:prstGeom prst="rect">
            <a:avLst/>
          </a:prstGeom>
          <a:noFill/>
        </p:spPr>
        <p:txBody>
          <a:bodyPr wrap="none" rtlCol="0">
            <a:spAutoFit/>
          </a:bodyPr>
          <a:lstStyle/>
          <a:p>
            <a:r>
              <a:rPr lang="en-US" sz="2400"/>
              <a:t>Experiment with the parameters to generate new orbits!</a:t>
            </a:r>
          </a:p>
        </p:txBody>
      </p:sp>
      <p:pic>
        <p:nvPicPr>
          <p:cNvPr id="7" name="Picture 6">
            <a:extLst>
              <a:ext uri="{FF2B5EF4-FFF2-40B4-BE49-F238E27FC236}">
                <a16:creationId xmlns:a16="http://schemas.microsoft.com/office/drawing/2014/main" id="{EC6D2775-5FAA-06F8-D8C8-07BA47E75CA4}"/>
              </a:ext>
            </a:extLst>
          </p:cNvPr>
          <p:cNvPicPr>
            <a:picLocks noChangeAspect="1"/>
          </p:cNvPicPr>
          <p:nvPr/>
        </p:nvPicPr>
        <p:blipFill rotWithShape="1">
          <a:blip r:embed="rId4"/>
          <a:srcRect l="34930"/>
          <a:stretch/>
        </p:blipFill>
        <p:spPr>
          <a:xfrm>
            <a:off x="4412408" y="2349670"/>
            <a:ext cx="3138584" cy="2992104"/>
          </a:xfrm>
          <a:prstGeom prst="rect">
            <a:avLst/>
          </a:prstGeom>
        </p:spPr>
      </p:pic>
    </p:spTree>
    <p:extLst>
      <p:ext uri="{BB962C8B-B14F-4D97-AF65-F5344CB8AC3E}">
        <p14:creationId xmlns:p14="http://schemas.microsoft.com/office/powerpoint/2010/main" val="3789197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51921F-00AD-E170-1606-7B6E94E3BF9B}"/>
              </a:ext>
            </a:extLst>
          </p:cNvPr>
          <p:cNvSpPr>
            <a:spLocks noGrp="1"/>
          </p:cNvSpPr>
          <p:nvPr>
            <p:ph type="title"/>
          </p:nvPr>
        </p:nvSpPr>
        <p:spPr/>
        <p:txBody>
          <a:bodyPr/>
          <a:lstStyle/>
          <a:p>
            <a:r>
              <a:rPr lang="en-US"/>
              <a:t>Lecture Recap</a:t>
            </a:r>
          </a:p>
        </p:txBody>
      </p:sp>
      <p:sp>
        <p:nvSpPr>
          <p:cNvPr id="5" name="Text Placeholder 4">
            <a:extLst>
              <a:ext uri="{FF2B5EF4-FFF2-40B4-BE49-F238E27FC236}">
                <a16:creationId xmlns:a16="http://schemas.microsoft.com/office/drawing/2014/main" id="{47D3F91D-8BCC-0629-F80F-059A376B5FA9}"/>
              </a:ext>
            </a:extLst>
          </p:cNvPr>
          <p:cNvSpPr>
            <a:spLocks noGrp="1"/>
          </p:cNvSpPr>
          <p:nvPr>
            <p:ph type="body" idx="1"/>
          </p:nvPr>
        </p:nvSpPr>
        <p:spPr/>
        <p:txBody>
          <a:bodyPr/>
          <a:lstStyle/>
          <a:p>
            <a:r>
              <a:rPr lang="en-US"/>
              <a:t>What is one thing you remember from the lecture?</a:t>
            </a:r>
          </a:p>
        </p:txBody>
      </p:sp>
    </p:spTree>
    <p:extLst>
      <p:ext uri="{BB962C8B-B14F-4D97-AF65-F5344CB8AC3E}">
        <p14:creationId xmlns:p14="http://schemas.microsoft.com/office/powerpoint/2010/main" val="50047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1" name="Freeform: Shape 10">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16" name="Rectangle 15">
            <a:extLst>
              <a:ext uri="{FF2B5EF4-FFF2-40B4-BE49-F238E27FC236}">
                <a16:creationId xmlns:a16="http://schemas.microsoft.com/office/drawing/2014/main" id="{CB62860E-78E8-0547-8CD6-A19C1482F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CEBDA0-215B-3CFB-9A21-B76B5B7B5CEC}"/>
              </a:ext>
            </a:extLst>
          </p:cNvPr>
          <p:cNvSpPr>
            <a:spLocks noGrp="1"/>
          </p:cNvSpPr>
          <p:nvPr>
            <p:ph type="title"/>
          </p:nvPr>
        </p:nvSpPr>
        <p:spPr>
          <a:xfrm>
            <a:off x="952500" y="1205038"/>
            <a:ext cx="5143500" cy="2541335"/>
          </a:xfrm>
        </p:spPr>
        <p:txBody>
          <a:bodyPr vert="horz" lIns="91440" tIns="45720" rIns="91440" bIns="45720" rtlCol="0" anchor="b">
            <a:normAutofit/>
          </a:bodyPr>
          <a:lstStyle/>
          <a:p>
            <a:r>
              <a:rPr lang="en-US" sz="4400"/>
              <a:t>Discussion Questions</a:t>
            </a:r>
          </a:p>
        </p:txBody>
      </p:sp>
      <p:sp>
        <p:nvSpPr>
          <p:cNvPr id="3" name="Text Placeholder 2">
            <a:extLst>
              <a:ext uri="{FF2B5EF4-FFF2-40B4-BE49-F238E27FC236}">
                <a16:creationId xmlns:a16="http://schemas.microsoft.com/office/drawing/2014/main" id="{F9A7BE88-1A29-58EC-BE07-A69DAFF06A08}"/>
              </a:ext>
            </a:extLst>
          </p:cNvPr>
          <p:cNvSpPr>
            <a:spLocks noGrp="1"/>
          </p:cNvSpPr>
          <p:nvPr>
            <p:ph type="body" idx="1"/>
          </p:nvPr>
        </p:nvSpPr>
        <p:spPr>
          <a:xfrm>
            <a:off x="952500" y="3949334"/>
            <a:ext cx="5143500" cy="1432913"/>
          </a:xfrm>
        </p:spPr>
        <p:txBody>
          <a:bodyPr vert="horz" lIns="91440" tIns="45720" rIns="91440" bIns="45720" rtlCol="0" anchor="t">
            <a:normAutofit/>
          </a:bodyPr>
          <a:lstStyle/>
          <a:p>
            <a:endParaRPr lang="en-US" sz="2000" cap="all" spc="300"/>
          </a:p>
        </p:txBody>
      </p:sp>
      <p:sp>
        <p:nvSpPr>
          <p:cNvPr id="18" name="Freeform: Shape 17">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8834"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9">
            <a:extLst>
              <a:ext uri="{FF2B5EF4-FFF2-40B4-BE49-F238E27FC236}">
                <a16:creationId xmlns:a16="http://schemas.microsoft.com/office/drawing/2014/main" id="{7AD5E56C-3C1B-CA47-BE59-ACCB8BFAA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7601"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elp">
            <a:extLst>
              <a:ext uri="{FF2B5EF4-FFF2-40B4-BE49-F238E27FC236}">
                <a16:creationId xmlns:a16="http://schemas.microsoft.com/office/drawing/2014/main" id="{5FF13252-E7CF-4A8F-7237-F3A5880C0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4635" y="1887629"/>
            <a:ext cx="3082742" cy="3082742"/>
          </a:xfrm>
          <a:prstGeom prst="rect">
            <a:avLst/>
          </a:prstGeom>
        </p:spPr>
      </p:pic>
    </p:spTree>
    <p:extLst>
      <p:ext uri="{BB962C8B-B14F-4D97-AF65-F5344CB8AC3E}">
        <p14:creationId xmlns:p14="http://schemas.microsoft.com/office/powerpoint/2010/main" val="2003226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561C-2E6D-E697-28F9-16FA591AC8DA}"/>
              </a:ext>
            </a:extLst>
          </p:cNvPr>
          <p:cNvSpPr>
            <a:spLocks noGrp="1"/>
          </p:cNvSpPr>
          <p:nvPr>
            <p:ph type="title"/>
          </p:nvPr>
        </p:nvSpPr>
        <p:spPr/>
        <p:txBody>
          <a:bodyPr/>
          <a:lstStyle/>
          <a:p>
            <a:r>
              <a:rPr lang="en-US"/>
              <a:t>Q2</a:t>
            </a:r>
          </a:p>
        </p:txBody>
      </p:sp>
      <p:sp>
        <p:nvSpPr>
          <p:cNvPr id="3" name="Content Placeholder 2">
            <a:extLst>
              <a:ext uri="{FF2B5EF4-FFF2-40B4-BE49-F238E27FC236}">
                <a16:creationId xmlns:a16="http://schemas.microsoft.com/office/drawing/2014/main" id="{1C1625BA-1670-B531-317D-74841345A1F4}"/>
              </a:ext>
            </a:extLst>
          </p:cNvPr>
          <p:cNvSpPr>
            <a:spLocks noGrp="1"/>
          </p:cNvSpPr>
          <p:nvPr>
            <p:ph idx="1"/>
          </p:nvPr>
        </p:nvSpPr>
        <p:spPr/>
        <p:txBody>
          <a:bodyPr/>
          <a:lstStyle/>
          <a:p>
            <a:pPr marL="0" indent="0">
              <a:buNone/>
            </a:pPr>
            <a:r>
              <a:rPr lang="en-SG" b="0" i="0">
                <a:solidFill>
                  <a:srgbClr val="2F3348"/>
                </a:solidFill>
                <a:effectLst/>
                <a:latin typeface="Inter var"/>
              </a:rPr>
              <a:t>What is the benefit of solving the planetary motion problem numerically? What is the benefit of solving the planetary motion problem analytically? </a:t>
            </a:r>
          </a:p>
          <a:p>
            <a:pPr marL="0" indent="0">
              <a:buNone/>
            </a:pPr>
            <a:endParaRPr lang="en-SG">
              <a:solidFill>
                <a:srgbClr val="2F3348"/>
              </a:solidFill>
              <a:latin typeface="Inter var"/>
            </a:endParaRPr>
          </a:p>
          <a:p>
            <a:pPr marL="0" indent="0">
              <a:buNone/>
            </a:pPr>
            <a:endParaRPr lang="en-US"/>
          </a:p>
        </p:txBody>
      </p:sp>
    </p:spTree>
    <p:extLst>
      <p:ext uri="{BB962C8B-B14F-4D97-AF65-F5344CB8AC3E}">
        <p14:creationId xmlns:p14="http://schemas.microsoft.com/office/powerpoint/2010/main" val="3416013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A561C-2E6D-E697-28F9-16FA591AC8DA}"/>
              </a:ext>
            </a:extLst>
          </p:cNvPr>
          <p:cNvSpPr>
            <a:spLocks noGrp="1"/>
          </p:cNvSpPr>
          <p:nvPr>
            <p:ph type="title"/>
          </p:nvPr>
        </p:nvSpPr>
        <p:spPr/>
        <p:txBody>
          <a:bodyPr/>
          <a:lstStyle/>
          <a:p>
            <a:r>
              <a:rPr lang="en-US"/>
              <a:t>Q2</a:t>
            </a:r>
          </a:p>
        </p:txBody>
      </p:sp>
      <p:sp>
        <p:nvSpPr>
          <p:cNvPr id="3" name="Content Placeholder 2">
            <a:extLst>
              <a:ext uri="{FF2B5EF4-FFF2-40B4-BE49-F238E27FC236}">
                <a16:creationId xmlns:a16="http://schemas.microsoft.com/office/drawing/2014/main" id="{1C1625BA-1670-B531-317D-74841345A1F4}"/>
              </a:ext>
            </a:extLst>
          </p:cNvPr>
          <p:cNvSpPr>
            <a:spLocks noGrp="1"/>
          </p:cNvSpPr>
          <p:nvPr>
            <p:ph idx="1"/>
          </p:nvPr>
        </p:nvSpPr>
        <p:spPr/>
        <p:txBody>
          <a:bodyPr/>
          <a:lstStyle/>
          <a:p>
            <a:pPr marL="0" indent="0">
              <a:buNone/>
            </a:pPr>
            <a:r>
              <a:rPr lang="en-SG" b="0" i="0" dirty="0">
                <a:solidFill>
                  <a:srgbClr val="2F3348"/>
                </a:solidFill>
                <a:effectLst/>
                <a:latin typeface="Inter var"/>
              </a:rPr>
              <a:t>What is the benefit of solving the planetary motion problem numerically? What is the benefit of solving the planetary motion problem analytically? </a:t>
            </a:r>
          </a:p>
          <a:p>
            <a:pPr marL="0" indent="0">
              <a:buNone/>
            </a:pPr>
            <a:endParaRPr lang="en-SG" dirty="0">
              <a:solidFill>
                <a:srgbClr val="2F3348"/>
              </a:solidFill>
              <a:latin typeface="Inter var"/>
            </a:endParaRPr>
          </a:p>
          <a:p>
            <a:pPr marL="0" indent="0">
              <a:buNone/>
            </a:pPr>
            <a:r>
              <a:rPr lang="en-US" dirty="0"/>
              <a:t>Benefit of solving numerically is that you can simply use a computer to calculate your result. It is much more convenient and you can solve complicated problems (such as 3 bodies). On the other hand, analytical method gives you exact solutions and it also provides you with equations that allow you to mathematically understand what is happening during the orbit. However, analytical solutions are not possible for N&gt;2 body problems.</a:t>
            </a:r>
          </a:p>
        </p:txBody>
      </p:sp>
    </p:spTree>
    <p:extLst>
      <p:ext uri="{BB962C8B-B14F-4D97-AF65-F5344CB8AC3E}">
        <p14:creationId xmlns:p14="http://schemas.microsoft.com/office/powerpoint/2010/main" val="800177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8656F-B6B6-D569-F78C-58BBDCADAE8D}"/>
              </a:ext>
            </a:extLst>
          </p:cNvPr>
          <p:cNvSpPr>
            <a:spLocks noGrp="1"/>
          </p:cNvSpPr>
          <p:nvPr>
            <p:ph type="title"/>
          </p:nvPr>
        </p:nvSpPr>
        <p:spPr/>
        <p:txBody>
          <a:bodyPr/>
          <a:lstStyle/>
          <a:p>
            <a:r>
              <a:rPr lang="en-US"/>
              <a:t>Q3</a:t>
            </a:r>
          </a:p>
        </p:txBody>
      </p:sp>
      <p:sp>
        <p:nvSpPr>
          <p:cNvPr id="3" name="Content Placeholder 2">
            <a:extLst>
              <a:ext uri="{FF2B5EF4-FFF2-40B4-BE49-F238E27FC236}">
                <a16:creationId xmlns:a16="http://schemas.microsoft.com/office/drawing/2014/main" id="{60EC5464-0F2A-2C4C-3E71-1A6BDFC3B0C1}"/>
              </a:ext>
            </a:extLst>
          </p:cNvPr>
          <p:cNvSpPr>
            <a:spLocks noGrp="1"/>
          </p:cNvSpPr>
          <p:nvPr>
            <p:ph idx="1"/>
          </p:nvPr>
        </p:nvSpPr>
        <p:spPr/>
        <p:txBody>
          <a:bodyPr/>
          <a:lstStyle/>
          <a:p>
            <a:pPr marL="0" indent="0" algn="l">
              <a:buNone/>
            </a:pPr>
            <a:r>
              <a:rPr lang="en-SG" b="0" i="0">
                <a:solidFill>
                  <a:srgbClr val="2F3348"/>
                </a:solidFill>
                <a:effectLst/>
                <a:latin typeface="Inter var"/>
              </a:rPr>
              <a:t>We saw a conserved quantity for the case of love. For planetary orbits, we saw that Kepler's second law is equivalent to the conservation of angular momentum. Other than angular momentum, is there another conserved quantity for planetary orbit?</a:t>
            </a:r>
          </a:p>
          <a:p>
            <a:pPr marL="0" indent="0">
              <a:buNone/>
            </a:pPr>
            <a:br>
              <a:rPr lang="en-SG"/>
            </a:br>
            <a:endParaRPr lang="en-US"/>
          </a:p>
        </p:txBody>
      </p:sp>
    </p:spTree>
    <p:extLst>
      <p:ext uri="{BB962C8B-B14F-4D97-AF65-F5344CB8AC3E}">
        <p14:creationId xmlns:p14="http://schemas.microsoft.com/office/powerpoint/2010/main" val="3713048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8656F-B6B6-D569-F78C-58BBDCADAE8D}"/>
              </a:ext>
            </a:extLst>
          </p:cNvPr>
          <p:cNvSpPr>
            <a:spLocks noGrp="1"/>
          </p:cNvSpPr>
          <p:nvPr>
            <p:ph type="title"/>
          </p:nvPr>
        </p:nvSpPr>
        <p:spPr/>
        <p:txBody>
          <a:bodyPr/>
          <a:lstStyle/>
          <a:p>
            <a:r>
              <a:rPr lang="en-US"/>
              <a:t>Q3</a:t>
            </a:r>
          </a:p>
        </p:txBody>
      </p:sp>
      <p:sp>
        <p:nvSpPr>
          <p:cNvPr id="3" name="Content Placeholder 2">
            <a:extLst>
              <a:ext uri="{FF2B5EF4-FFF2-40B4-BE49-F238E27FC236}">
                <a16:creationId xmlns:a16="http://schemas.microsoft.com/office/drawing/2014/main" id="{60EC5464-0F2A-2C4C-3E71-1A6BDFC3B0C1}"/>
              </a:ext>
            </a:extLst>
          </p:cNvPr>
          <p:cNvSpPr>
            <a:spLocks noGrp="1"/>
          </p:cNvSpPr>
          <p:nvPr>
            <p:ph idx="1"/>
          </p:nvPr>
        </p:nvSpPr>
        <p:spPr/>
        <p:txBody>
          <a:bodyPr/>
          <a:lstStyle/>
          <a:p>
            <a:pPr marL="0" indent="0" algn="l">
              <a:buNone/>
            </a:pPr>
            <a:r>
              <a:rPr lang="en-SG" b="0" i="0">
                <a:solidFill>
                  <a:srgbClr val="2F3348"/>
                </a:solidFill>
                <a:effectLst/>
                <a:latin typeface="Inter var"/>
              </a:rPr>
              <a:t>We saw a conserved quantity for the case of love. For planetary orbits, we saw that Kepler's second law is equivalent to the conservation of angular momentum. Other than angular momentum, is there another conserved quantity for planetary orbit?</a:t>
            </a:r>
          </a:p>
          <a:p>
            <a:pPr marL="0" indent="0">
              <a:buNone/>
            </a:pPr>
            <a:br>
              <a:rPr lang="en-SG"/>
            </a:br>
            <a:endParaRPr lang="en-US"/>
          </a:p>
        </p:txBody>
      </p:sp>
      <p:sp>
        <p:nvSpPr>
          <p:cNvPr id="4" name="TextBox 3">
            <a:extLst>
              <a:ext uri="{FF2B5EF4-FFF2-40B4-BE49-F238E27FC236}">
                <a16:creationId xmlns:a16="http://schemas.microsoft.com/office/drawing/2014/main" id="{E9F6D0D5-1410-C2A0-3E7A-EDA96B21AE5F}"/>
              </a:ext>
            </a:extLst>
          </p:cNvPr>
          <p:cNvSpPr txBox="1"/>
          <p:nvPr/>
        </p:nvSpPr>
        <p:spPr>
          <a:xfrm>
            <a:off x="966744" y="4263081"/>
            <a:ext cx="4058034" cy="400110"/>
          </a:xfrm>
          <a:prstGeom prst="rect">
            <a:avLst/>
          </a:prstGeom>
          <a:noFill/>
        </p:spPr>
        <p:txBody>
          <a:bodyPr wrap="none" rtlCol="0">
            <a:spAutoFit/>
          </a:bodyPr>
          <a:lstStyle/>
          <a:p>
            <a:r>
              <a:rPr lang="en-US" sz="2000"/>
              <a:t>Energy is conserved! Can you prove it?</a:t>
            </a:r>
          </a:p>
        </p:txBody>
      </p:sp>
    </p:spTree>
    <p:extLst>
      <p:ext uri="{BB962C8B-B14F-4D97-AF65-F5344CB8AC3E}">
        <p14:creationId xmlns:p14="http://schemas.microsoft.com/office/powerpoint/2010/main" val="707917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8">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10" name="Freeform: Shape 9">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9" name="Rectangle 14">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Empty road lined cherry blossom trees at dawn">
            <a:extLst>
              <a:ext uri="{FF2B5EF4-FFF2-40B4-BE49-F238E27FC236}">
                <a16:creationId xmlns:a16="http://schemas.microsoft.com/office/drawing/2014/main" id="{A4C813E7-7A85-A13C-1672-2C095C02B8E4}"/>
              </a:ext>
            </a:extLst>
          </p:cNvPr>
          <p:cNvPicPr>
            <a:picLocks noChangeAspect="1"/>
          </p:cNvPicPr>
          <p:nvPr/>
        </p:nvPicPr>
        <p:blipFill rotWithShape="1">
          <a:blip r:embed="rId2"/>
          <a:srcRect t="12371" b="3359"/>
          <a:stretch/>
        </p:blipFill>
        <p:spPr>
          <a:xfrm>
            <a:off x="20" y="10"/>
            <a:ext cx="12191979" cy="6857989"/>
          </a:xfrm>
          <a:prstGeom prst="rect">
            <a:avLst/>
          </a:prstGeom>
        </p:spPr>
      </p:pic>
      <p:sp>
        <p:nvSpPr>
          <p:cNvPr id="31" name="Rectangle 16">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D59913-D18A-5C90-2891-547EC879B6A0}"/>
              </a:ext>
            </a:extLst>
          </p:cNvPr>
          <p:cNvSpPr>
            <a:spLocks noGrp="1"/>
          </p:cNvSpPr>
          <p:nvPr>
            <p:ph type="title"/>
          </p:nvPr>
        </p:nvSpPr>
        <p:spPr>
          <a:xfrm>
            <a:off x="2101755" y="2253484"/>
            <a:ext cx="7983941" cy="2571001"/>
          </a:xfrm>
        </p:spPr>
        <p:txBody>
          <a:bodyPr vert="horz" lIns="91440" tIns="45720" rIns="91440" bIns="45720" rtlCol="0" anchor="b">
            <a:normAutofit/>
          </a:bodyPr>
          <a:lstStyle/>
          <a:p>
            <a:pPr algn="ctr"/>
            <a:r>
              <a:rPr lang="en-US" sz="4400">
                <a:solidFill>
                  <a:srgbClr val="FFFFFF"/>
                </a:solidFill>
              </a:rPr>
              <a:t>Romeo and Juliet</a:t>
            </a:r>
          </a:p>
        </p:txBody>
      </p:sp>
      <p:sp>
        <p:nvSpPr>
          <p:cNvPr id="3" name="Content Placeholder 2">
            <a:extLst>
              <a:ext uri="{FF2B5EF4-FFF2-40B4-BE49-F238E27FC236}">
                <a16:creationId xmlns:a16="http://schemas.microsoft.com/office/drawing/2014/main" id="{F1D740C0-B977-DF38-D71F-15C3421B2F53}"/>
              </a:ext>
            </a:extLst>
          </p:cNvPr>
          <p:cNvSpPr>
            <a:spLocks noGrp="1"/>
          </p:cNvSpPr>
          <p:nvPr>
            <p:ph idx="1"/>
          </p:nvPr>
        </p:nvSpPr>
        <p:spPr>
          <a:xfrm>
            <a:off x="2320119" y="5015553"/>
            <a:ext cx="7533565" cy="889948"/>
          </a:xfrm>
        </p:spPr>
        <p:txBody>
          <a:bodyPr vert="horz" lIns="91440" tIns="45720" rIns="91440" bIns="45720" rtlCol="0" anchor="ctr">
            <a:normAutofit/>
          </a:bodyPr>
          <a:lstStyle/>
          <a:p>
            <a:pPr marL="0" indent="0" algn="ctr">
              <a:lnSpc>
                <a:spcPct val="100000"/>
              </a:lnSpc>
              <a:buNone/>
            </a:pPr>
            <a:r>
              <a:rPr lang="en-US" sz="2000" cap="all" spc="300">
                <a:solidFill>
                  <a:schemeClr val="bg1"/>
                </a:solidFill>
              </a:rPr>
              <a:t>Featuring </a:t>
            </a:r>
            <a:r>
              <a:rPr lang="en-US" sz="2000" cap="all" spc="300" err="1">
                <a:solidFill>
                  <a:schemeClr val="bg1"/>
                </a:solidFill>
              </a:rPr>
              <a:t>euler</a:t>
            </a:r>
            <a:endParaRPr lang="en-US" sz="2000" cap="all" spc="300">
              <a:solidFill>
                <a:schemeClr val="bg1"/>
              </a:solidFill>
            </a:endParaRPr>
          </a:p>
          <a:p>
            <a:pPr marL="0" indent="0" algn="ctr">
              <a:lnSpc>
                <a:spcPct val="100000"/>
              </a:lnSpc>
              <a:buNone/>
            </a:pPr>
            <a:r>
              <a:rPr lang="en-US" sz="2000" cap="all" spc="300">
                <a:solidFill>
                  <a:schemeClr val="bg1"/>
                </a:solidFill>
              </a:rPr>
              <a:t>And </a:t>
            </a:r>
            <a:r>
              <a:rPr lang="en-US" sz="2000" cap="all" spc="300" err="1">
                <a:solidFill>
                  <a:schemeClr val="bg1"/>
                </a:solidFill>
              </a:rPr>
              <a:t>cromer</a:t>
            </a:r>
            <a:endParaRPr lang="en-US" sz="2000" cap="all" spc="300">
              <a:solidFill>
                <a:schemeClr val="bg1"/>
              </a:solidFill>
            </a:endParaRPr>
          </a:p>
        </p:txBody>
      </p:sp>
    </p:spTree>
    <p:extLst>
      <p:ext uri="{BB962C8B-B14F-4D97-AF65-F5344CB8AC3E}">
        <p14:creationId xmlns:p14="http://schemas.microsoft.com/office/powerpoint/2010/main" val="259392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0263A-FB4E-6892-047E-4953DB344986}"/>
              </a:ext>
            </a:extLst>
          </p:cNvPr>
          <p:cNvSpPr>
            <a:spLocks noGrp="1"/>
          </p:cNvSpPr>
          <p:nvPr>
            <p:ph type="title"/>
          </p:nvPr>
        </p:nvSpPr>
        <p:spPr/>
        <p:txBody>
          <a:bodyPr/>
          <a:lstStyle/>
          <a:p>
            <a:r>
              <a:rPr lang="en-US"/>
              <a:t>Euler’s Method</a:t>
            </a:r>
          </a:p>
        </p:txBody>
      </p:sp>
      <p:sp>
        <p:nvSpPr>
          <p:cNvPr id="5" name="Freeform 4">
            <a:extLst>
              <a:ext uri="{FF2B5EF4-FFF2-40B4-BE49-F238E27FC236}">
                <a16:creationId xmlns:a16="http://schemas.microsoft.com/office/drawing/2014/main" id="{C403BB9C-576E-5836-970E-2DDAFA107728}"/>
              </a:ext>
            </a:extLst>
          </p:cNvPr>
          <p:cNvSpPr/>
          <p:nvPr/>
        </p:nvSpPr>
        <p:spPr>
          <a:xfrm>
            <a:off x="4378036" y="1435328"/>
            <a:ext cx="7845691" cy="3399908"/>
          </a:xfrm>
          <a:custGeom>
            <a:avLst/>
            <a:gdLst>
              <a:gd name="connsiteX0" fmla="*/ 0 w 7845691"/>
              <a:gd name="connsiteY0" fmla="*/ 3399908 h 3399908"/>
              <a:gd name="connsiteX1" fmla="*/ 955964 w 7845691"/>
              <a:gd name="connsiteY1" fmla="*/ 1820490 h 3399908"/>
              <a:gd name="connsiteX2" fmla="*/ 2396837 w 7845691"/>
              <a:gd name="connsiteY2" fmla="*/ 2277690 h 3399908"/>
              <a:gd name="connsiteX3" fmla="*/ 3643746 w 7845691"/>
              <a:gd name="connsiteY3" fmla="*/ 1349436 h 3399908"/>
              <a:gd name="connsiteX4" fmla="*/ 4641273 w 7845691"/>
              <a:gd name="connsiteY4" fmla="*/ 5545 h 3399908"/>
              <a:gd name="connsiteX5" fmla="*/ 6206837 w 7845691"/>
              <a:gd name="connsiteY5" fmla="*/ 878381 h 3399908"/>
              <a:gd name="connsiteX6" fmla="*/ 7661564 w 7845691"/>
              <a:gd name="connsiteY6" fmla="*/ 1044636 h 339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5691" h="3399908">
                <a:moveTo>
                  <a:pt x="0" y="3399908"/>
                </a:moveTo>
                <a:cubicBezTo>
                  <a:pt x="278245" y="2703717"/>
                  <a:pt x="556491" y="2007526"/>
                  <a:pt x="955964" y="1820490"/>
                </a:cubicBezTo>
                <a:cubicBezTo>
                  <a:pt x="1355437" y="1633454"/>
                  <a:pt x="1948873" y="2356199"/>
                  <a:pt x="2396837" y="2277690"/>
                </a:cubicBezTo>
                <a:cubicBezTo>
                  <a:pt x="2844801" y="2199181"/>
                  <a:pt x="3269673" y="1728127"/>
                  <a:pt x="3643746" y="1349436"/>
                </a:cubicBezTo>
                <a:cubicBezTo>
                  <a:pt x="4017819" y="970745"/>
                  <a:pt x="4214091" y="84054"/>
                  <a:pt x="4641273" y="5545"/>
                </a:cubicBezTo>
                <a:cubicBezTo>
                  <a:pt x="5068455" y="-72964"/>
                  <a:pt x="5703455" y="705199"/>
                  <a:pt x="6206837" y="878381"/>
                </a:cubicBezTo>
                <a:cubicBezTo>
                  <a:pt x="6710219" y="1051563"/>
                  <a:pt x="8400473" y="1312490"/>
                  <a:pt x="7661564" y="104463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09F4DCA-25D7-1655-1420-906FDA47E7BC}"/>
              </a:ext>
            </a:extLst>
          </p:cNvPr>
          <p:cNvGrpSpPr/>
          <p:nvPr/>
        </p:nvGrpSpPr>
        <p:grpSpPr>
          <a:xfrm>
            <a:off x="6936676" y="2535960"/>
            <a:ext cx="401040" cy="946684"/>
            <a:chOff x="6936676" y="2535960"/>
            <a:chExt cx="401040" cy="946684"/>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244C636-137F-4F68-8A05-04D0AE6FB350}"/>
                    </a:ext>
                  </a:extLst>
                </p14:cNvPr>
                <p14:cNvContentPartPr/>
                <p14:nvPr/>
              </p14:nvContentPartPr>
              <p14:xfrm>
                <a:off x="6936676" y="2535960"/>
                <a:ext cx="273240" cy="168480"/>
              </p14:xfrm>
            </p:contentPart>
          </mc:Choice>
          <mc:Fallback xmlns="">
            <p:pic>
              <p:nvPicPr>
                <p:cNvPr id="6" name="Ink 5">
                  <a:extLst>
                    <a:ext uri="{FF2B5EF4-FFF2-40B4-BE49-F238E27FC236}">
                      <a16:creationId xmlns:a16="http://schemas.microsoft.com/office/drawing/2014/main" id="{4244C636-137F-4F68-8A05-04D0AE6FB350}"/>
                    </a:ext>
                  </a:extLst>
                </p:cNvPr>
                <p:cNvPicPr/>
                <p:nvPr/>
              </p:nvPicPr>
              <p:blipFill>
                <a:blip r:embed="rId3"/>
                <a:stretch>
                  <a:fillRect/>
                </a:stretch>
              </p:blipFill>
              <p:spPr>
                <a:xfrm>
                  <a:off x="6927664" y="2526960"/>
                  <a:ext cx="290903"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A06060-EF52-7A2C-277C-E9F994A783AF}"/>
                    </a:ext>
                  </a:extLst>
                </p14:cNvPr>
                <p14:cNvContentPartPr/>
                <p14:nvPr/>
              </p14:nvContentPartPr>
              <p14:xfrm>
                <a:off x="7097236" y="2724600"/>
                <a:ext cx="360" cy="218160"/>
              </p14:xfrm>
            </p:contentPart>
          </mc:Choice>
          <mc:Fallback xmlns="">
            <p:pic>
              <p:nvPicPr>
                <p:cNvPr id="7" name="Ink 6">
                  <a:extLst>
                    <a:ext uri="{FF2B5EF4-FFF2-40B4-BE49-F238E27FC236}">
                      <a16:creationId xmlns:a16="http://schemas.microsoft.com/office/drawing/2014/main" id="{D6A06060-EF52-7A2C-277C-E9F994A783AF}"/>
                    </a:ext>
                  </a:extLst>
                </p:cNvPr>
                <p:cNvPicPr/>
                <p:nvPr/>
              </p:nvPicPr>
              <p:blipFill>
                <a:blip r:embed="rId5"/>
                <a:stretch>
                  <a:fillRect/>
                </a:stretch>
              </p:blipFill>
              <p:spPr>
                <a:xfrm>
                  <a:off x="7088236" y="2715600"/>
                  <a:ext cx="180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297A2CB-B3B7-0F64-75AD-88A4A35DDC21}"/>
                    </a:ext>
                  </a:extLst>
                </p14:cNvPr>
                <p14:cNvContentPartPr/>
                <p14:nvPr/>
              </p14:nvContentPartPr>
              <p14:xfrm>
                <a:off x="7056916" y="2737560"/>
                <a:ext cx="43560" cy="165960"/>
              </p14:xfrm>
            </p:contentPart>
          </mc:Choice>
          <mc:Fallback xmlns="">
            <p:pic>
              <p:nvPicPr>
                <p:cNvPr id="9" name="Ink 8">
                  <a:extLst>
                    <a:ext uri="{FF2B5EF4-FFF2-40B4-BE49-F238E27FC236}">
                      <a16:creationId xmlns:a16="http://schemas.microsoft.com/office/drawing/2014/main" id="{6297A2CB-B3B7-0F64-75AD-88A4A35DDC21}"/>
                    </a:ext>
                  </a:extLst>
                </p:cNvPr>
                <p:cNvPicPr/>
                <p:nvPr/>
              </p:nvPicPr>
              <p:blipFill>
                <a:blip r:embed="rId7"/>
                <a:stretch>
                  <a:fillRect/>
                </a:stretch>
              </p:blipFill>
              <p:spPr>
                <a:xfrm>
                  <a:off x="7047916" y="2728540"/>
                  <a:ext cx="61200" cy="18363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E7A7342-92CB-BF13-E400-3C8EFA154A45}"/>
                    </a:ext>
                  </a:extLst>
                </p14:cNvPr>
                <p14:cNvContentPartPr/>
                <p14:nvPr/>
              </p14:nvContentPartPr>
              <p14:xfrm>
                <a:off x="7134316" y="2762760"/>
                <a:ext cx="203400" cy="42480"/>
              </p14:xfrm>
            </p:contentPart>
          </mc:Choice>
          <mc:Fallback xmlns="">
            <p:pic>
              <p:nvPicPr>
                <p:cNvPr id="11" name="Ink 10">
                  <a:extLst>
                    <a:ext uri="{FF2B5EF4-FFF2-40B4-BE49-F238E27FC236}">
                      <a16:creationId xmlns:a16="http://schemas.microsoft.com/office/drawing/2014/main" id="{7E7A7342-92CB-BF13-E400-3C8EFA154A45}"/>
                    </a:ext>
                  </a:extLst>
                </p:cNvPr>
                <p:cNvPicPr/>
                <p:nvPr/>
              </p:nvPicPr>
              <p:blipFill>
                <a:blip r:embed="rId9"/>
                <a:stretch>
                  <a:fillRect/>
                </a:stretch>
              </p:blipFill>
              <p:spPr>
                <a:xfrm>
                  <a:off x="7125332" y="2753760"/>
                  <a:ext cx="221009"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022AF5B8-9BC8-9783-329F-DD5DD16C3988}"/>
                    </a:ext>
                  </a:extLst>
                </p14:cNvPr>
                <p14:cNvContentPartPr/>
                <p14:nvPr/>
              </p14:nvContentPartPr>
              <p14:xfrm>
                <a:off x="7080218" y="2940844"/>
                <a:ext cx="26640" cy="541800"/>
              </p14:xfrm>
            </p:contentPart>
          </mc:Choice>
          <mc:Fallback xmlns="">
            <p:pic>
              <p:nvPicPr>
                <p:cNvPr id="13" name="Ink 12">
                  <a:extLst>
                    <a:ext uri="{FF2B5EF4-FFF2-40B4-BE49-F238E27FC236}">
                      <a16:creationId xmlns:a16="http://schemas.microsoft.com/office/drawing/2014/main" id="{022AF5B8-9BC8-9783-329F-DD5DD16C3988}"/>
                    </a:ext>
                  </a:extLst>
                </p:cNvPr>
                <p:cNvPicPr/>
                <p:nvPr/>
              </p:nvPicPr>
              <p:blipFill>
                <a:blip r:embed="rId11"/>
                <a:stretch>
                  <a:fillRect/>
                </a:stretch>
              </p:blipFill>
              <p:spPr>
                <a:xfrm>
                  <a:off x="7071338" y="2931844"/>
                  <a:ext cx="44045"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16231D84-E0A2-EFB1-08DC-15B05500E54E}"/>
                    </a:ext>
                  </a:extLst>
                </p14:cNvPr>
                <p14:cNvContentPartPr/>
                <p14:nvPr/>
              </p14:nvContentPartPr>
              <p14:xfrm>
                <a:off x="7146098" y="2921404"/>
                <a:ext cx="160560" cy="333000"/>
              </p14:xfrm>
            </p:contentPart>
          </mc:Choice>
          <mc:Fallback xmlns="">
            <p:pic>
              <p:nvPicPr>
                <p:cNvPr id="15" name="Ink 14">
                  <a:extLst>
                    <a:ext uri="{FF2B5EF4-FFF2-40B4-BE49-F238E27FC236}">
                      <a16:creationId xmlns:a16="http://schemas.microsoft.com/office/drawing/2014/main" id="{16231D84-E0A2-EFB1-08DC-15B05500E54E}"/>
                    </a:ext>
                  </a:extLst>
                </p:cNvPr>
                <p:cNvPicPr/>
                <p:nvPr/>
              </p:nvPicPr>
              <p:blipFill>
                <a:blip r:embed="rId13"/>
                <a:stretch>
                  <a:fillRect/>
                </a:stretch>
              </p:blipFill>
              <p:spPr>
                <a:xfrm>
                  <a:off x="7137098" y="2912404"/>
                  <a:ext cx="178200" cy="35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45F287BD-E199-8AB0-713B-EA5628235826}"/>
                  </a:ext>
                </a:extLst>
              </p14:cNvPr>
              <p14:cNvContentPartPr/>
              <p14:nvPr/>
            </p14:nvContentPartPr>
            <p14:xfrm>
              <a:off x="7030538" y="2772364"/>
              <a:ext cx="1107720" cy="889200"/>
            </p14:xfrm>
          </p:contentPart>
        </mc:Choice>
        <mc:Fallback xmlns="">
          <p:pic>
            <p:nvPicPr>
              <p:cNvPr id="17" name="Ink 16">
                <a:extLst>
                  <a:ext uri="{FF2B5EF4-FFF2-40B4-BE49-F238E27FC236}">
                    <a16:creationId xmlns:a16="http://schemas.microsoft.com/office/drawing/2014/main" id="{45F287BD-E199-8AB0-713B-EA5628235826}"/>
                  </a:ext>
                </a:extLst>
              </p:cNvPr>
              <p:cNvPicPr/>
              <p:nvPr/>
            </p:nvPicPr>
            <p:blipFill>
              <a:blip r:embed="rId15"/>
              <a:stretch>
                <a:fillRect/>
              </a:stretch>
            </p:blipFill>
            <p:spPr>
              <a:xfrm>
                <a:off x="7021535" y="2763364"/>
                <a:ext cx="1125366" cy="906840"/>
              </a:xfrm>
              <a:prstGeom prst="rect">
                <a:avLst/>
              </a:prstGeom>
            </p:spPr>
          </p:pic>
        </mc:Fallback>
      </mc:AlternateContent>
      <p:grpSp>
        <p:nvGrpSpPr>
          <p:cNvPr id="20" name="Group 19">
            <a:extLst>
              <a:ext uri="{FF2B5EF4-FFF2-40B4-BE49-F238E27FC236}">
                <a16:creationId xmlns:a16="http://schemas.microsoft.com/office/drawing/2014/main" id="{89B11F40-EBC5-F3F3-D68E-5D35DD681127}"/>
              </a:ext>
            </a:extLst>
          </p:cNvPr>
          <p:cNvGrpSpPr/>
          <p:nvPr/>
        </p:nvGrpSpPr>
        <p:grpSpPr>
          <a:xfrm>
            <a:off x="7161500" y="3413784"/>
            <a:ext cx="178920" cy="185400"/>
            <a:chOff x="7161500" y="3413784"/>
            <a:chExt cx="178920" cy="185400"/>
          </a:xfrm>
        </p:grpSpPr>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5DD3DE7-92F5-2983-4B1E-B2B6A95C263B}"/>
                    </a:ext>
                  </a:extLst>
                </p14:cNvPr>
                <p14:cNvContentPartPr/>
                <p14:nvPr/>
              </p14:nvContentPartPr>
              <p14:xfrm>
                <a:off x="7161500" y="3509544"/>
                <a:ext cx="178920" cy="35280"/>
              </p14:xfrm>
            </p:contentPart>
          </mc:Choice>
          <mc:Fallback xmlns="">
            <p:pic>
              <p:nvPicPr>
                <p:cNvPr id="18" name="Ink 17">
                  <a:extLst>
                    <a:ext uri="{FF2B5EF4-FFF2-40B4-BE49-F238E27FC236}">
                      <a16:creationId xmlns:a16="http://schemas.microsoft.com/office/drawing/2014/main" id="{25DD3DE7-92F5-2983-4B1E-B2B6A95C263B}"/>
                    </a:ext>
                  </a:extLst>
                </p:cNvPr>
                <p:cNvPicPr/>
                <p:nvPr/>
              </p:nvPicPr>
              <p:blipFill>
                <a:blip r:embed="rId17"/>
                <a:stretch>
                  <a:fillRect/>
                </a:stretch>
              </p:blipFill>
              <p:spPr>
                <a:xfrm>
                  <a:off x="7152500" y="3500544"/>
                  <a:ext cx="196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01DE2910-463D-F689-404B-41EE8A5B422F}"/>
                    </a:ext>
                  </a:extLst>
                </p14:cNvPr>
                <p14:cNvContentPartPr/>
                <p14:nvPr/>
              </p14:nvContentPartPr>
              <p14:xfrm>
                <a:off x="7270220" y="3413784"/>
                <a:ext cx="8280" cy="185400"/>
              </p14:xfrm>
            </p:contentPart>
          </mc:Choice>
          <mc:Fallback xmlns="">
            <p:pic>
              <p:nvPicPr>
                <p:cNvPr id="19" name="Ink 18">
                  <a:extLst>
                    <a:ext uri="{FF2B5EF4-FFF2-40B4-BE49-F238E27FC236}">
                      <a16:creationId xmlns:a16="http://schemas.microsoft.com/office/drawing/2014/main" id="{01DE2910-463D-F689-404B-41EE8A5B422F}"/>
                    </a:ext>
                  </a:extLst>
                </p:cNvPr>
                <p:cNvPicPr/>
                <p:nvPr/>
              </p:nvPicPr>
              <p:blipFill>
                <a:blip r:embed="rId19"/>
                <a:stretch>
                  <a:fillRect/>
                </a:stretch>
              </p:blipFill>
              <p:spPr>
                <a:xfrm>
                  <a:off x="7261220" y="3404784"/>
                  <a:ext cx="25920" cy="203040"/>
                </a:xfrm>
                <a:prstGeom prst="rect">
                  <a:avLst/>
                </a:prstGeom>
              </p:spPr>
            </p:pic>
          </mc:Fallback>
        </mc:AlternateContent>
      </p:grpSp>
      <p:grpSp>
        <p:nvGrpSpPr>
          <p:cNvPr id="24" name="Group 23">
            <a:extLst>
              <a:ext uri="{FF2B5EF4-FFF2-40B4-BE49-F238E27FC236}">
                <a16:creationId xmlns:a16="http://schemas.microsoft.com/office/drawing/2014/main" id="{04E7D0C1-4610-E8B5-8827-452D7637A5B2}"/>
              </a:ext>
            </a:extLst>
          </p:cNvPr>
          <p:cNvGrpSpPr/>
          <p:nvPr/>
        </p:nvGrpSpPr>
        <p:grpSpPr>
          <a:xfrm>
            <a:off x="7918940" y="2302824"/>
            <a:ext cx="195840" cy="439920"/>
            <a:chOff x="7918940" y="2302824"/>
            <a:chExt cx="195840" cy="439920"/>
          </a:xfrm>
        </p:grpSpPr>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13691D01-78B6-A3FB-BED8-47444723D05F}"/>
                    </a:ext>
                  </a:extLst>
                </p14:cNvPr>
                <p14:cNvContentPartPr/>
                <p14:nvPr/>
              </p14:nvContentPartPr>
              <p14:xfrm>
                <a:off x="8114420" y="2626104"/>
                <a:ext cx="360" cy="116640"/>
              </p14:xfrm>
            </p:contentPart>
          </mc:Choice>
          <mc:Fallback xmlns="">
            <p:pic>
              <p:nvPicPr>
                <p:cNvPr id="21" name="Ink 20">
                  <a:extLst>
                    <a:ext uri="{FF2B5EF4-FFF2-40B4-BE49-F238E27FC236}">
                      <a16:creationId xmlns:a16="http://schemas.microsoft.com/office/drawing/2014/main" id="{13691D01-78B6-A3FB-BED8-47444723D05F}"/>
                    </a:ext>
                  </a:extLst>
                </p:cNvPr>
                <p:cNvPicPr/>
                <p:nvPr/>
              </p:nvPicPr>
              <p:blipFill>
                <a:blip r:embed="rId21"/>
                <a:stretch>
                  <a:fillRect/>
                </a:stretch>
              </p:blipFill>
              <p:spPr>
                <a:xfrm>
                  <a:off x="8105420" y="2617104"/>
                  <a:ext cx="18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5CDD804-497C-1199-4485-27396F4D3436}"/>
                    </a:ext>
                  </a:extLst>
                </p14:cNvPr>
                <p14:cNvContentPartPr/>
                <p14:nvPr/>
              </p14:nvContentPartPr>
              <p14:xfrm>
                <a:off x="7918940" y="2302824"/>
                <a:ext cx="108720" cy="216720"/>
              </p14:xfrm>
            </p:contentPart>
          </mc:Choice>
          <mc:Fallback xmlns="">
            <p:pic>
              <p:nvPicPr>
                <p:cNvPr id="22" name="Ink 21">
                  <a:extLst>
                    <a:ext uri="{FF2B5EF4-FFF2-40B4-BE49-F238E27FC236}">
                      <a16:creationId xmlns:a16="http://schemas.microsoft.com/office/drawing/2014/main" id="{E5CDD804-497C-1199-4485-27396F4D3436}"/>
                    </a:ext>
                  </a:extLst>
                </p:cNvPr>
                <p:cNvPicPr/>
                <p:nvPr/>
              </p:nvPicPr>
              <p:blipFill>
                <a:blip r:embed="rId23"/>
                <a:stretch>
                  <a:fillRect/>
                </a:stretch>
              </p:blipFill>
              <p:spPr>
                <a:xfrm>
                  <a:off x="7909940" y="2293809"/>
                  <a:ext cx="126360" cy="23438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8DDC7983-F498-A34B-0959-4EB82C072259}"/>
                    </a:ext>
                  </a:extLst>
                </p14:cNvPr>
                <p14:cNvContentPartPr/>
                <p14:nvPr/>
              </p14:nvContentPartPr>
              <p14:xfrm>
                <a:off x="7976180" y="2603064"/>
                <a:ext cx="360" cy="360"/>
              </p14:xfrm>
            </p:contentPart>
          </mc:Choice>
          <mc:Fallback xmlns="">
            <p:pic>
              <p:nvPicPr>
                <p:cNvPr id="23" name="Ink 22">
                  <a:extLst>
                    <a:ext uri="{FF2B5EF4-FFF2-40B4-BE49-F238E27FC236}">
                      <a16:creationId xmlns:a16="http://schemas.microsoft.com/office/drawing/2014/main" id="{8DDC7983-F498-A34B-0959-4EB82C072259}"/>
                    </a:ext>
                  </a:extLst>
                </p:cNvPr>
                <p:cNvPicPr/>
                <p:nvPr/>
              </p:nvPicPr>
              <p:blipFill>
                <a:blip r:embed="rId25"/>
                <a:stretch>
                  <a:fillRect/>
                </a:stretch>
              </p:blipFill>
              <p:spPr>
                <a:xfrm>
                  <a:off x="7967180" y="2594064"/>
                  <a:ext cx="18000" cy="18000"/>
                </a:xfrm>
                <a:prstGeom prst="rect">
                  <a:avLst/>
                </a:prstGeom>
              </p:spPr>
            </p:pic>
          </mc:Fallback>
        </mc:AlternateContent>
      </p:grpSp>
      <p:grpSp>
        <p:nvGrpSpPr>
          <p:cNvPr id="27" name="Group 26">
            <a:extLst>
              <a:ext uri="{FF2B5EF4-FFF2-40B4-BE49-F238E27FC236}">
                <a16:creationId xmlns:a16="http://schemas.microsoft.com/office/drawing/2014/main" id="{873266BF-E05D-5988-1803-8FE5D7B1E937}"/>
              </a:ext>
            </a:extLst>
          </p:cNvPr>
          <p:cNvGrpSpPr/>
          <p:nvPr/>
        </p:nvGrpSpPr>
        <p:grpSpPr>
          <a:xfrm>
            <a:off x="8071580" y="2677584"/>
            <a:ext cx="174600" cy="213120"/>
            <a:chOff x="8071580" y="2677584"/>
            <a:chExt cx="174600" cy="213120"/>
          </a:xfrm>
        </p:grpSpPr>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7E152BF3-B768-F20A-B0C8-CC4EC8117048}"/>
                    </a:ext>
                  </a:extLst>
                </p14:cNvPr>
                <p14:cNvContentPartPr/>
                <p14:nvPr/>
              </p14:nvContentPartPr>
              <p14:xfrm>
                <a:off x="8071580" y="2735904"/>
                <a:ext cx="174600" cy="78480"/>
              </p14:xfrm>
            </p:contentPart>
          </mc:Choice>
          <mc:Fallback xmlns="">
            <p:pic>
              <p:nvPicPr>
                <p:cNvPr id="25" name="Ink 24">
                  <a:extLst>
                    <a:ext uri="{FF2B5EF4-FFF2-40B4-BE49-F238E27FC236}">
                      <a16:creationId xmlns:a16="http://schemas.microsoft.com/office/drawing/2014/main" id="{7E152BF3-B768-F20A-B0C8-CC4EC8117048}"/>
                    </a:ext>
                  </a:extLst>
                </p:cNvPr>
                <p:cNvPicPr/>
                <p:nvPr/>
              </p:nvPicPr>
              <p:blipFill>
                <a:blip r:embed="rId27"/>
                <a:stretch>
                  <a:fillRect/>
                </a:stretch>
              </p:blipFill>
              <p:spPr>
                <a:xfrm>
                  <a:off x="8062580" y="2726904"/>
                  <a:ext cx="192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E3B711D0-9F09-2DB7-CDA2-B8D46FD42F49}"/>
                    </a:ext>
                  </a:extLst>
                </p14:cNvPr>
                <p14:cNvContentPartPr/>
                <p14:nvPr/>
              </p14:nvContentPartPr>
              <p14:xfrm>
                <a:off x="8087780" y="2677584"/>
                <a:ext cx="101880" cy="213120"/>
              </p14:xfrm>
            </p:contentPart>
          </mc:Choice>
          <mc:Fallback xmlns="">
            <p:pic>
              <p:nvPicPr>
                <p:cNvPr id="26" name="Ink 25">
                  <a:extLst>
                    <a:ext uri="{FF2B5EF4-FFF2-40B4-BE49-F238E27FC236}">
                      <a16:creationId xmlns:a16="http://schemas.microsoft.com/office/drawing/2014/main" id="{E3B711D0-9F09-2DB7-CDA2-B8D46FD42F49}"/>
                    </a:ext>
                  </a:extLst>
                </p:cNvPr>
                <p:cNvPicPr/>
                <p:nvPr/>
              </p:nvPicPr>
              <p:blipFill>
                <a:blip r:embed="rId29"/>
                <a:stretch>
                  <a:fillRect/>
                </a:stretch>
              </p:blipFill>
              <p:spPr>
                <a:xfrm>
                  <a:off x="8078780" y="2668584"/>
                  <a:ext cx="119520" cy="230760"/>
                </a:xfrm>
                <a:prstGeom prst="rect">
                  <a:avLst/>
                </a:prstGeom>
              </p:spPr>
            </p:pic>
          </mc:Fallback>
        </mc:AlternateContent>
      </p:grpSp>
    </p:spTree>
    <p:extLst>
      <p:ext uri="{BB962C8B-B14F-4D97-AF65-F5344CB8AC3E}">
        <p14:creationId xmlns:p14="http://schemas.microsoft.com/office/powerpoint/2010/main" val="335156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0263A-FB4E-6892-047E-4953DB344986}"/>
              </a:ext>
            </a:extLst>
          </p:cNvPr>
          <p:cNvSpPr>
            <a:spLocks noGrp="1"/>
          </p:cNvSpPr>
          <p:nvPr>
            <p:ph type="title"/>
          </p:nvPr>
        </p:nvSpPr>
        <p:spPr/>
        <p:txBody>
          <a:bodyPr/>
          <a:lstStyle/>
          <a:p>
            <a:r>
              <a:rPr lang="en-US"/>
              <a:t>Euler’s Method</a:t>
            </a:r>
          </a:p>
        </p:txBody>
      </p:sp>
      <p:sp>
        <p:nvSpPr>
          <p:cNvPr id="5" name="Freeform 4">
            <a:extLst>
              <a:ext uri="{FF2B5EF4-FFF2-40B4-BE49-F238E27FC236}">
                <a16:creationId xmlns:a16="http://schemas.microsoft.com/office/drawing/2014/main" id="{C403BB9C-576E-5836-970E-2DDAFA107728}"/>
              </a:ext>
            </a:extLst>
          </p:cNvPr>
          <p:cNvSpPr/>
          <p:nvPr/>
        </p:nvSpPr>
        <p:spPr>
          <a:xfrm>
            <a:off x="4378036" y="1435328"/>
            <a:ext cx="7845691" cy="3399908"/>
          </a:xfrm>
          <a:custGeom>
            <a:avLst/>
            <a:gdLst>
              <a:gd name="connsiteX0" fmla="*/ 0 w 7845691"/>
              <a:gd name="connsiteY0" fmla="*/ 3399908 h 3399908"/>
              <a:gd name="connsiteX1" fmla="*/ 955964 w 7845691"/>
              <a:gd name="connsiteY1" fmla="*/ 1820490 h 3399908"/>
              <a:gd name="connsiteX2" fmla="*/ 2396837 w 7845691"/>
              <a:gd name="connsiteY2" fmla="*/ 2277690 h 3399908"/>
              <a:gd name="connsiteX3" fmla="*/ 3643746 w 7845691"/>
              <a:gd name="connsiteY3" fmla="*/ 1349436 h 3399908"/>
              <a:gd name="connsiteX4" fmla="*/ 4641273 w 7845691"/>
              <a:gd name="connsiteY4" fmla="*/ 5545 h 3399908"/>
              <a:gd name="connsiteX5" fmla="*/ 6206837 w 7845691"/>
              <a:gd name="connsiteY5" fmla="*/ 878381 h 3399908"/>
              <a:gd name="connsiteX6" fmla="*/ 7661564 w 7845691"/>
              <a:gd name="connsiteY6" fmla="*/ 1044636 h 339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5691" h="3399908">
                <a:moveTo>
                  <a:pt x="0" y="3399908"/>
                </a:moveTo>
                <a:cubicBezTo>
                  <a:pt x="278245" y="2703717"/>
                  <a:pt x="556491" y="2007526"/>
                  <a:pt x="955964" y="1820490"/>
                </a:cubicBezTo>
                <a:cubicBezTo>
                  <a:pt x="1355437" y="1633454"/>
                  <a:pt x="1948873" y="2356199"/>
                  <a:pt x="2396837" y="2277690"/>
                </a:cubicBezTo>
                <a:cubicBezTo>
                  <a:pt x="2844801" y="2199181"/>
                  <a:pt x="3269673" y="1728127"/>
                  <a:pt x="3643746" y="1349436"/>
                </a:cubicBezTo>
                <a:cubicBezTo>
                  <a:pt x="4017819" y="970745"/>
                  <a:pt x="4214091" y="84054"/>
                  <a:pt x="4641273" y="5545"/>
                </a:cubicBezTo>
                <a:cubicBezTo>
                  <a:pt x="5068455" y="-72964"/>
                  <a:pt x="5703455" y="705199"/>
                  <a:pt x="6206837" y="878381"/>
                </a:cubicBezTo>
                <a:cubicBezTo>
                  <a:pt x="6710219" y="1051563"/>
                  <a:pt x="8400473" y="1312490"/>
                  <a:pt x="7661564" y="104463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09F4DCA-25D7-1655-1420-906FDA47E7BC}"/>
              </a:ext>
            </a:extLst>
          </p:cNvPr>
          <p:cNvGrpSpPr/>
          <p:nvPr/>
        </p:nvGrpSpPr>
        <p:grpSpPr>
          <a:xfrm>
            <a:off x="6936676" y="2535960"/>
            <a:ext cx="401040" cy="946684"/>
            <a:chOff x="6936676" y="2535960"/>
            <a:chExt cx="401040" cy="946684"/>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4244C636-137F-4F68-8A05-04D0AE6FB350}"/>
                    </a:ext>
                  </a:extLst>
                </p14:cNvPr>
                <p14:cNvContentPartPr/>
                <p14:nvPr/>
              </p14:nvContentPartPr>
              <p14:xfrm>
                <a:off x="6936676" y="2535960"/>
                <a:ext cx="273240" cy="168480"/>
              </p14:xfrm>
            </p:contentPart>
          </mc:Choice>
          <mc:Fallback xmlns="">
            <p:pic>
              <p:nvPicPr>
                <p:cNvPr id="6" name="Ink 5">
                  <a:extLst>
                    <a:ext uri="{FF2B5EF4-FFF2-40B4-BE49-F238E27FC236}">
                      <a16:creationId xmlns:a16="http://schemas.microsoft.com/office/drawing/2014/main" id="{4244C636-137F-4F68-8A05-04D0AE6FB350}"/>
                    </a:ext>
                  </a:extLst>
                </p:cNvPr>
                <p:cNvPicPr/>
                <p:nvPr/>
              </p:nvPicPr>
              <p:blipFill>
                <a:blip r:embed="rId3"/>
                <a:stretch>
                  <a:fillRect/>
                </a:stretch>
              </p:blipFill>
              <p:spPr>
                <a:xfrm>
                  <a:off x="6927664" y="2526960"/>
                  <a:ext cx="290903"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6A06060-EF52-7A2C-277C-E9F994A783AF}"/>
                    </a:ext>
                  </a:extLst>
                </p14:cNvPr>
                <p14:cNvContentPartPr/>
                <p14:nvPr/>
              </p14:nvContentPartPr>
              <p14:xfrm>
                <a:off x="7097236" y="2724600"/>
                <a:ext cx="360" cy="218160"/>
              </p14:xfrm>
            </p:contentPart>
          </mc:Choice>
          <mc:Fallback xmlns="">
            <p:pic>
              <p:nvPicPr>
                <p:cNvPr id="7" name="Ink 6">
                  <a:extLst>
                    <a:ext uri="{FF2B5EF4-FFF2-40B4-BE49-F238E27FC236}">
                      <a16:creationId xmlns:a16="http://schemas.microsoft.com/office/drawing/2014/main" id="{D6A06060-EF52-7A2C-277C-E9F994A783AF}"/>
                    </a:ext>
                  </a:extLst>
                </p:cNvPr>
                <p:cNvPicPr/>
                <p:nvPr/>
              </p:nvPicPr>
              <p:blipFill>
                <a:blip r:embed="rId5"/>
                <a:stretch>
                  <a:fillRect/>
                </a:stretch>
              </p:blipFill>
              <p:spPr>
                <a:xfrm>
                  <a:off x="7088236" y="2715600"/>
                  <a:ext cx="180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6297A2CB-B3B7-0F64-75AD-88A4A35DDC21}"/>
                    </a:ext>
                  </a:extLst>
                </p14:cNvPr>
                <p14:cNvContentPartPr/>
                <p14:nvPr/>
              </p14:nvContentPartPr>
              <p14:xfrm>
                <a:off x="7056916" y="2737560"/>
                <a:ext cx="43560" cy="165960"/>
              </p14:xfrm>
            </p:contentPart>
          </mc:Choice>
          <mc:Fallback xmlns="">
            <p:pic>
              <p:nvPicPr>
                <p:cNvPr id="9" name="Ink 8">
                  <a:extLst>
                    <a:ext uri="{FF2B5EF4-FFF2-40B4-BE49-F238E27FC236}">
                      <a16:creationId xmlns:a16="http://schemas.microsoft.com/office/drawing/2014/main" id="{6297A2CB-B3B7-0F64-75AD-88A4A35DDC21}"/>
                    </a:ext>
                  </a:extLst>
                </p:cNvPr>
                <p:cNvPicPr/>
                <p:nvPr/>
              </p:nvPicPr>
              <p:blipFill>
                <a:blip r:embed="rId7"/>
                <a:stretch>
                  <a:fillRect/>
                </a:stretch>
              </p:blipFill>
              <p:spPr>
                <a:xfrm>
                  <a:off x="7047916" y="2728540"/>
                  <a:ext cx="61200" cy="18363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7E7A7342-92CB-BF13-E400-3C8EFA154A45}"/>
                    </a:ext>
                  </a:extLst>
                </p14:cNvPr>
                <p14:cNvContentPartPr/>
                <p14:nvPr/>
              </p14:nvContentPartPr>
              <p14:xfrm>
                <a:off x="7134316" y="2762760"/>
                <a:ext cx="203400" cy="42480"/>
              </p14:xfrm>
            </p:contentPart>
          </mc:Choice>
          <mc:Fallback xmlns="">
            <p:pic>
              <p:nvPicPr>
                <p:cNvPr id="11" name="Ink 10">
                  <a:extLst>
                    <a:ext uri="{FF2B5EF4-FFF2-40B4-BE49-F238E27FC236}">
                      <a16:creationId xmlns:a16="http://schemas.microsoft.com/office/drawing/2014/main" id="{7E7A7342-92CB-BF13-E400-3C8EFA154A45}"/>
                    </a:ext>
                  </a:extLst>
                </p:cNvPr>
                <p:cNvPicPr/>
                <p:nvPr/>
              </p:nvPicPr>
              <p:blipFill>
                <a:blip r:embed="rId9"/>
                <a:stretch>
                  <a:fillRect/>
                </a:stretch>
              </p:blipFill>
              <p:spPr>
                <a:xfrm>
                  <a:off x="7125332" y="2753760"/>
                  <a:ext cx="221009"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022AF5B8-9BC8-9783-329F-DD5DD16C3988}"/>
                    </a:ext>
                  </a:extLst>
                </p14:cNvPr>
                <p14:cNvContentPartPr/>
                <p14:nvPr/>
              </p14:nvContentPartPr>
              <p14:xfrm>
                <a:off x="7080218" y="2940844"/>
                <a:ext cx="26640" cy="541800"/>
              </p14:xfrm>
            </p:contentPart>
          </mc:Choice>
          <mc:Fallback xmlns="">
            <p:pic>
              <p:nvPicPr>
                <p:cNvPr id="13" name="Ink 12">
                  <a:extLst>
                    <a:ext uri="{FF2B5EF4-FFF2-40B4-BE49-F238E27FC236}">
                      <a16:creationId xmlns:a16="http://schemas.microsoft.com/office/drawing/2014/main" id="{022AF5B8-9BC8-9783-329F-DD5DD16C3988}"/>
                    </a:ext>
                  </a:extLst>
                </p:cNvPr>
                <p:cNvPicPr/>
                <p:nvPr/>
              </p:nvPicPr>
              <p:blipFill>
                <a:blip r:embed="rId11"/>
                <a:stretch>
                  <a:fillRect/>
                </a:stretch>
              </p:blipFill>
              <p:spPr>
                <a:xfrm>
                  <a:off x="7071338" y="2931844"/>
                  <a:ext cx="44045" cy="55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16231D84-E0A2-EFB1-08DC-15B05500E54E}"/>
                    </a:ext>
                  </a:extLst>
                </p14:cNvPr>
                <p14:cNvContentPartPr/>
                <p14:nvPr/>
              </p14:nvContentPartPr>
              <p14:xfrm>
                <a:off x="7146098" y="2921404"/>
                <a:ext cx="160560" cy="333000"/>
              </p14:xfrm>
            </p:contentPart>
          </mc:Choice>
          <mc:Fallback xmlns="">
            <p:pic>
              <p:nvPicPr>
                <p:cNvPr id="15" name="Ink 14">
                  <a:extLst>
                    <a:ext uri="{FF2B5EF4-FFF2-40B4-BE49-F238E27FC236}">
                      <a16:creationId xmlns:a16="http://schemas.microsoft.com/office/drawing/2014/main" id="{16231D84-E0A2-EFB1-08DC-15B05500E54E}"/>
                    </a:ext>
                  </a:extLst>
                </p:cNvPr>
                <p:cNvPicPr/>
                <p:nvPr/>
              </p:nvPicPr>
              <p:blipFill>
                <a:blip r:embed="rId13"/>
                <a:stretch>
                  <a:fillRect/>
                </a:stretch>
              </p:blipFill>
              <p:spPr>
                <a:xfrm>
                  <a:off x="7137098" y="2912404"/>
                  <a:ext cx="178200" cy="350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45F287BD-E199-8AB0-713B-EA5628235826}"/>
                  </a:ext>
                </a:extLst>
              </p14:cNvPr>
              <p14:cNvContentPartPr/>
              <p14:nvPr/>
            </p14:nvContentPartPr>
            <p14:xfrm>
              <a:off x="7030538" y="2772364"/>
              <a:ext cx="1107720" cy="889200"/>
            </p14:xfrm>
          </p:contentPart>
        </mc:Choice>
        <mc:Fallback xmlns="">
          <p:pic>
            <p:nvPicPr>
              <p:cNvPr id="17" name="Ink 16">
                <a:extLst>
                  <a:ext uri="{FF2B5EF4-FFF2-40B4-BE49-F238E27FC236}">
                    <a16:creationId xmlns:a16="http://schemas.microsoft.com/office/drawing/2014/main" id="{45F287BD-E199-8AB0-713B-EA5628235826}"/>
                  </a:ext>
                </a:extLst>
              </p:cNvPr>
              <p:cNvPicPr/>
              <p:nvPr/>
            </p:nvPicPr>
            <p:blipFill>
              <a:blip r:embed="rId15"/>
              <a:stretch>
                <a:fillRect/>
              </a:stretch>
            </p:blipFill>
            <p:spPr>
              <a:xfrm>
                <a:off x="7021535" y="2763364"/>
                <a:ext cx="1125366" cy="906840"/>
              </a:xfrm>
              <a:prstGeom prst="rect">
                <a:avLst/>
              </a:prstGeom>
            </p:spPr>
          </p:pic>
        </mc:Fallback>
      </mc:AlternateContent>
      <p:grpSp>
        <p:nvGrpSpPr>
          <p:cNvPr id="20" name="Group 19">
            <a:extLst>
              <a:ext uri="{FF2B5EF4-FFF2-40B4-BE49-F238E27FC236}">
                <a16:creationId xmlns:a16="http://schemas.microsoft.com/office/drawing/2014/main" id="{89B11F40-EBC5-F3F3-D68E-5D35DD681127}"/>
              </a:ext>
            </a:extLst>
          </p:cNvPr>
          <p:cNvGrpSpPr/>
          <p:nvPr/>
        </p:nvGrpSpPr>
        <p:grpSpPr>
          <a:xfrm>
            <a:off x="7161500" y="3413784"/>
            <a:ext cx="178920" cy="185400"/>
            <a:chOff x="7161500" y="3413784"/>
            <a:chExt cx="178920" cy="185400"/>
          </a:xfrm>
        </p:grpSpPr>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25DD3DE7-92F5-2983-4B1E-B2B6A95C263B}"/>
                    </a:ext>
                  </a:extLst>
                </p14:cNvPr>
                <p14:cNvContentPartPr/>
                <p14:nvPr/>
              </p14:nvContentPartPr>
              <p14:xfrm>
                <a:off x="7161500" y="3509544"/>
                <a:ext cx="178920" cy="35280"/>
              </p14:xfrm>
            </p:contentPart>
          </mc:Choice>
          <mc:Fallback xmlns="">
            <p:pic>
              <p:nvPicPr>
                <p:cNvPr id="18" name="Ink 17">
                  <a:extLst>
                    <a:ext uri="{FF2B5EF4-FFF2-40B4-BE49-F238E27FC236}">
                      <a16:creationId xmlns:a16="http://schemas.microsoft.com/office/drawing/2014/main" id="{25DD3DE7-92F5-2983-4B1E-B2B6A95C263B}"/>
                    </a:ext>
                  </a:extLst>
                </p:cNvPr>
                <p:cNvPicPr/>
                <p:nvPr/>
              </p:nvPicPr>
              <p:blipFill>
                <a:blip r:embed="rId17"/>
                <a:stretch>
                  <a:fillRect/>
                </a:stretch>
              </p:blipFill>
              <p:spPr>
                <a:xfrm>
                  <a:off x="7152500" y="3500544"/>
                  <a:ext cx="196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01DE2910-463D-F689-404B-41EE8A5B422F}"/>
                    </a:ext>
                  </a:extLst>
                </p14:cNvPr>
                <p14:cNvContentPartPr/>
                <p14:nvPr/>
              </p14:nvContentPartPr>
              <p14:xfrm>
                <a:off x="7270220" y="3413784"/>
                <a:ext cx="8280" cy="185400"/>
              </p14:xfrm>
            </p:contentPart>
          </mc:Choice>
          <mc:Fallback xmlns="">
            <p:pic>
              <p:nvPicPr>
                <p:cNvPr id="19" name="Ink 18">
                  <a:extLst>
                    <a:ext uri="{FF2B5EF4-FFF2-40B4-BE49-F238E27FC236}">
                      <a16:creationId xmlns:a16="http://schemas.microsoft.com/office/drawing/2014/main" id="{01DE2910-463D-F689-404B-41EE8A5B422F}"/>
                    </a:ext>
                  </a:extLst>
                </p:cNvPr>
                <p:cNvPicPr/>
                <p:nvPr/>
              </p:nvPicPr>
              <p:blipFill>
                <a:blip r:embed="rId19"/>
                <a:stretch>
                  <a:fillRect/>
                </a:stretch>
              </p:blipFill>
              <p:spPr>
                <a:xfrm>
                  <a:off x="7261220" y="3404784"/>
                  <a:ext cx="25920" cy="203040"/>
                </a:xfrm>
                <a:prstGeom prst="rect">
                  <a:avLst/>
                </a:prstGeom>
              </p:spPr>
            </p:pic>
          </mc:Fallback>
        </mc:AlternateContent>
      </p:grpSp>
      <p:grpSp>
        <p:nvGrpSpPr>
          <p:cNvPr id="24" name="Group 23">
            <a:extLst>
              <a:ext uri="{FF2B5EF4-FFF2-40B4-BE49-F238E27FC236}">
                <a16:creationId xmlns:a16="http://schemas.microsoft.com/office/drawing/2014/main" id="{04E7D0C1-4610-E8B5-8827-452D7637A5B2}"/>
              </a:ext>
            </a:extLst>
          </p:cNvPr>
          <p:cNvGrpSpPr/>
          <p:nvPr/>
        </p:nvGrpSpPr>
        <p:grpSpPr>
          <a:xfrm>
            <a:off x="7918940" y="2302824"/>
            <a:ext cx="195840" cy="439920"/>
            <a:chOff x="7918940" y="2302824"/>
            <a:chExt cx="195840" cy="439920"/>
          </a:xfrm>
        </p:grpSpPr>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13691D01-78B6-A3FB-BED8-47444723D05F}"/>
                    </a:ext>
                  </a:extLst>
                </p14:cNvPr>
                <p14:cNvContentPartPr/>
                <p14:nvPr/>
              </p14:nvContentPartPr>
              <p14:xfrm>
                <a:off x="8114420" y="2626104"/>
                <a:ext cx="360" cy="116640"/>
              </p14:xfrm>
            </p:contentPart>
          </mc:Choice>
          <mc:Fallback xmlns="">
            <p:pic>
              <p:nvPicPr>
                <p:cNvPr id="21" name="Ink 20">
                  <a:extLst>
                    <a:ext uri="{FF2B5EF4-FFF2-40B4-BE49-F238E27FC236}">
                      <a16:creationId xmlns:a16="http://schemas.microsoft.com/office/drawing/2014/main" id="{13691D01-78B6-A3FB-BED8-47444723D05F}"/>
                    </a:ext>
                  </a:extLst>
                </p:cNvPr>
                <p:cNvPicPr/>
                <p:nvPr/>
              </p:nvPicPr>
              <p:blipFill>
                <a:blip r:embed="rId21"/>
                <a:stretch>
                  <a:fillRect/>
                </a:stretch>
              </p:blipFill>
              <p:spPr>
                <a:xfrm>
                  <a:off x="8105420" y="2617104"/>
                  <a:ext cx="180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E5CDD804-497C-1199-4485-27396F4D3436}"/>
                    </a:ext>
                  </a:extLst>
                </p14:cNvPr>
                <p14:cNvContentPartPr/>
                <p14:nvPr/>
              </p14:nvContentPartPr>
              <p14:xfrm>
                <a:off x="7918940" y="2302824"/>
                <a:ext cx="108720" cy="216720"/>
              </p14:xfrm>
            </p:contentPart>
          </mc:Choice>
          <mc:Fallback xmlns="">
            <p:pic>
              <p:nvPicPr>
                <p:cNvPr id="22" name="Ink 21">
                  <a:extLst>
                    <a:ext uri="{FF2B5EF4-FFF2-40B4-BE49-F238E27FC236}">
                      <a16:creationId xmlns:a16="http://schemas.microsoft.com/office/drawing/2014/main" id="{E5CDD804-497C-1199-4485-27396F4D3436}"/>
                    </a:ext>
                  </a:extLst>
                </p:cNvPr>
                <p:cNvPicPr/>
                <p:nvPr/>
              </p:nvPicPr>
              <p:blipFill>
                <a:blip r:embed="rId23"/>
                <a:stretch>
                  <a:fillRect/>
                </a:stretch>
              </p:blipFill>
              <p:spPr>
                <a:xfrm>
                  <a:off x="7909940" y="2293809"/>
                  <a:ext cx="126360" cy="23438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8DDC7983-F498-A34B-0959-4EB82C072259}"/>
                    </a:ext>
                  </a:extLst>
                </p14:cNvPr>
                <p14:cNvContentPartPr/>
                <p14:nvPr/>
              </p14:nvContentPartPr>
              <p14:xfrm>
                <a:off x="7976180" y="2603064"/>
                <a:ext cx="360" cy="360"/>
              </p14:xfrm>
            </p:contentPart>
          </mc:Choice>
          <mc:Fallback xmlns="">
            <p:pic>
              <p:nvPicPr>
                <p:cNvPr id="23" name="Ink 22">
                  <a:extLst>
                    <a:ext uri="{FF2B5EF4-FFF2-40B4-BE49-F238E27FC236}">
                      <a16:creationId xmlns:a16="http://schemas.microsoft.com/office/drawing/2014/main" id="{8DDC7983-F498-A34B-0959-4EB82C072259}"/>
                    </a:ext>
                  </a:extLst>
                </p:cNvPr>
                <p:cNvPicPr/>
                <p:nvPr/>
              </p:nvPicPr>
              <p:blipFill>
                <a:blip r:embed="rId25"/>
                <a:stretch>
                  <a:fillRect/>
                </a:stretch>
              </p:blipFill>
              <p:spPr>
                <a:xfrm>
                  <a:off x="7967180" y="2594064"/>
                  <a:ext cx="18000" cy="18000"/>
                </a:xfrm>
                <a:prstGeom prst="rect">
                  <a:avLst/>
                </a:prstGeom>
              </p:spPr>
            </p:pic>
          </mc:Fallback>
        </mc:AlternateContent>
      </p:grpSp>
      <p:grpSp>
        <p:nvGrpSpPr>
          <p:cNvPr id="27" name="Group 26">
            <a:extLst>
              <a:ext uri="{FF2B5EF4-FFF2-40B4-BE49-F238E27FC236}">
                <a16:creationId xmlns:a16="http://schemas.microsoft.com/office/drawing/2014/main" id="{873266BF-E05D-5988-1803-8FE5D7B1E937}"/>
              </a:ext>
            </a:extLst>
          </p:cNvPr>
          <p:cNvGrpSpPr/>
          <p:nvPr/>
        </p:nvGrpSpPr>
        <p:grpSpPr>
          <a:xfrm>
            <a:off x="8071580" y="2677584"/>
            <a:ext cx="174600" cy="213120"/>
            <a:chOff x="8071580" y="2677584"/>
            <a:chExt cx="174600" cy="213120"/>
          </a:xfrm>
        </p:grpSpPr>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7E152BF3-B768-F20A-B0C8-CC4EC8117048}"/>
                    </a:ext>
                  </a:extLst>
                </p14:cNvPr>
                <p14:cNvContentPartPr/>
                <p14:nvPr/>
              </p14:nvContentPartPr>
              <p14:xfrm>
                <a:off x="8071580" y="2735904"/>
                <a:ext cx="174600" cy="78480"/>
              </p14:xfrm>
            </p:contentPart>
          </mc:Choice>
          <mc:Fallback xmlns="">
            <p:pic>
              <p:nvPicPr>
                <p:cNvPr id="25" name="Ink 24">
                  <a:extLst>
                    <a:ext uri="{FF2B5EF4-FFF2-40B4-BE49-F238E27FC236}">
                      <a16:creationId xmlns:a16="http://schemas.microsoft.com/office/drawing/2014/main" id="{7E152BF3-B768-F20A-B0C8-CC4EC8117048}"/>
                    </a:ext>
                  </a:extLst>
                </p:cNvPr>
                <p:cNvPicPr/>
                <p:nvPr/>
              </p:nvPicPr>
              <p:blipFill>
                <a:blip r:embed="rId27"/>
                <a:stretch>
                  <a:fillRect/>
                </a:stretch>
              </p:blipFill>
              <p:spPr>
                <a:xfrm>
                  <a:off x="8062580" y="2726904"/>
                  <a:ext cx="192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E3B711D0-9F09-2DB7-CDA2-B8D46FD42F49}"/>
                    </a:ext>
                  </a:extLst>
                </p14:cNvPr>
                <p14:cNvContentPartPr/>
                <p14:nvPr/>
              </p14:nvContentPartPr>
              <p14:xfrm>
                <a:off x="8087780" y="2677584"/>
                <a:ext cx="101880" cy="213120"/>
              </p14:xfrm>
            </p:contentPart>
          </mc:Choice>
          <mc:Fallback xmlns="">
            <p:pic>
              <p:nvPicPr>
                <p:cNvPr id="26" name="Ink 25">
                  <a:extLst>
                    <a:ext uri="{FF2B5EF4-FFF2-40B4-BE49-F238E27FC236}">
                      <a16:creationId xmlns:a16="http://schemas.microsoft.com/office/drawing/2014/main" id="{E3B711D0-9F09-2DB7-CDA2-B8D46FD42F49}"/>
                    </a:ext>
                  </a:extLst>
                </p:cNvPr>
                <p:cNvPicPr/>
                <p:nvPr/>
              </p:nvPicPr>
              <p:blipFill>
                <a:blip r:embed="rId29"/>
                <a:stretch>
                  <a:fillRect/>
                </a:stretch>
              </p:blipFill>
              <p:spPr>
                <a:xfrm>
                  <a:off x="8078780" y="2668584"/>
                  <a:ext cx="119520" cy="230760"/>
                </a:xfrm>
                <a:prstGeom prst="rect">
                  <a:avLst/>
                </a:prstGeom>
              </p:spPr>
            </p:pic>
          </mc:Fallback>
        </mc:AlternateContent>
      </p:grpSp>
      <p:sp>
        <p:nvSpPr>
          <p:cNvPr id="3" name="TextBox 2">
            <a:extLst>
              <a:ext uri="{FF2B5EF4-FFF2-40B4-BE49-F238E27FC236}">
                <a16:creationId xmlns:a16="http://schemas.microsoft.com/office/drawing/2014/main" id="{1AF9D92A-6023-B6A8-41B4-878B2B9292E2}"/>
              </a:ext>
            </a:extLst>
          </p:cNvPr>
          <p:cNvSpPr txBox="1"/>
          <p:nvPr/>
        </p:nvSpPr>
        <p:spPr>
          <a:xfrm>
            <a:off x="927517" y="2054075"/>
            <a:ext cx="4579587" cy="1200329"/>
          </a:xfrm>
          <a:prstGeom prst="rect">
            <a:avLst/>
          </a:prstGeom>
          <a:noFill/>
        </p:spPr>
        <p:txBody>
          <a:bodyPr wrap="none" rtlCol="0">
            <a:spAutoFit/>
          </a:bodyPr>
          <a:lstStyle/>
          <a:p>
            <a:r>
              <a:rPr lang="en-US"/>
              <a:t>To estimate the next point:</a:t>
            </a:r>
          </a:p>
          <a:p>
            <a:r>
              <a:rPr lang="en-US"/>
              <a:t>Find where we are</a:t>
            </a:r>
          </a:p>
          <a:p>
            <a:r>
              <a:rPr lang="en-US"/>
              <a:t>Find how steep it is</a:t>
            </a:r>
          </a:p>
          <a:p>
            <a:r>
              <a:rPr lang="en-US"/>
              <a:t>Approximate how much higher/lower we will go</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276963E-0B07-BF51-7D25-3B711BAAEB54}"/>
                  </a:ext>
                </a:extLst>
              </p:cNvPr>
              <p:cNvSpPr txBox="1"/>
              <p:nvPr/>
            </p:nvSpPr>
            <p:spPr>
              <a:xfrm>
                <a:off x="1145407" y="3544823"/>
                <a:ext cx="302233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m:rPr>
                          <m:sty m:val="p"/>
                        </m:rPr>
                        <a:rPr lang="en-US" sz="2400">
                          <a:latin typeface="Cambria Math" panose="02040503050406030204" pitchFamily="18" charset="0"/>
                        </a:rPr>
                        <m:t>Δ</m:t>
                      </m:r>
                      <m:r>
                        <a:rPr lang="en-US" sz="2400" b="0" i="1" smtClean="0">
                          <a:latin typeface="Cambria Math" panose="02040503050406030204" pitchFamily="18" charset="0"/>
                        </a:rPr>
                        <m:t>𝑥</m:t>
                      </m:r>
                    </m:oMath>
                  </m:oMathPara>
                </a14:m>
                <a:endParaRPr lang="en-US" sz="2400" i="1"/>
              </a:p>
            </p:txBody>
          </p:sp>
        </mc:Choice>
        <mc:Fallback xmlns="">
          <p:sp>
            <p:nvSpPr>
              <p:cNvPr id="4" name="TextBox 3">
                <a:extLst>
                  <a:ext uri="{FF2B5EF4-FFF2-40B4-BE49-F238E27FC236}">
                    <a16:creationId xmlns:a16="http://schemas.microsoft.com/office/drawing/2014/main" id="{3276963E-0B07-BF51-7D25-3B711BAAEB54}"/>
                  </a:ext>
                </a:extLst>
              </p:cNvPr>
              <p:cNvSpPr txBox="1">
                <a:spLocks noRot="1" noChangeAspect="1" noMove="1" noResize="1" noEditPoints="1" noAdjustHandles="1" noChangeArrowheads="1" noChangeShapeType="1" noTextEdit="1"/>
              </p:cNvSpPr>
              <p:nvPr/>
            </p:nvSpPr>
            <p:spPr>
              <a:xfrm>
                <a:off x="1145407" y="3544823"/>
                <a:ext cx="3022332" cy="461665"/>
              </a:xfrm>
              <a:prstGeom prst="rect">
                <a:avLst/>
              </a:prstGeom>
              <a:blipFill>
                <a:blip r:embed="rId30"/>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37805F-1FF5-886A-ED9F-BD75DAB2E243}"/>
                  </a:ext>
                </a:extLst>
              </p:cNvPr>
              <p:cNvSpPr txBox="1"/>
              <p:nvPr/>
            </p:nvSpPr>
            <p:spPr>
              <a:xfrm>
                <a:off x="6518553" y="3215840"/>
                <a:ext cx="4733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oMath>
                  </m:oMathPara>
                </a14:m>
                <a:endParaRPr lang="en-US"/>
              </a:p>
            </p:txBody>
          </p:sp>
        </mc:Choice>
        <mc:Fallback xmlns="">
          <p:sp>
            <p:nvSpPr>
              <p:cNvPr id="8" name="TextBox 7">
                <a:extLst>
                  <a:ext uri="{FF2B5EF4-FFF2-40B4-BE49-F238E27FC236}">
                    <a16:creationId xmlns:a16="http://schemas.microsoft.com/office/drawing/2014/main" id="{6B37805F-1FF5-886A-ED9F-BD75DAB2E243}"/>
                  </a:ext>
                </a:extLst>
              </p:cNvPr>
              <p:cNvSpPr txBox="1">
                <a:spLocks noRot="1" noChangeAspect="1" noMove="1" noResize="1" noEditPoints="1" noAdjustHandles="1" noChangeArrowheads="1" noChangeShapeType="1" noTextEdit="1"/>
              </p:cNvSpPr>
              <p:nvPr/>
            </p:nvSpPr>
            <p:spPr>
              <a:xfrm>
                <a:off x="6518553" y="3215840"/>
                <a:ext cx="473398" cy="369332"/>
              </a:xfrm>
              <a:prstGeom prst="rect">
                <a:avLst/>
              </a:prstGeom>
              <a:blipFill>
                <a:blip r:embed="rId3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913DF5-E021-66DF-050E-52D6929DB189}"/>
                  </a:ext>
                </a:extLst>
              </p:cNvPr>
              <p:cNvSpPr txBox="1"/>
              <p:nvPr/>
            </p:nvSpPr>
            <p:spPr>
              <a:xfrm>
                <a:off x="7512638" y="3619965"/>
                <a:ext cx="5106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𝑥</m:t>
                      </m:r>
                    </m:oMath>
                  </m:oMathPara>
                </a14:m>
                <a:endParaRPr lang="en-US"/>
              </a:p>
            </p:txBody>
          </p:sp>
        </mc:Choice>
        <mc:Fallback xmlns="">
          <p:sp>
            <p:nvSpPr>
              <p:cNvPr id="10" name="TextBox 9">
                <a:extLst>
                  <a:ext uri="{FF2B5EF4-FFF2-40B4-BE49-F238E27FC236}">
                    <a16:creationId xmlns:a16="http://schemas.microsoft.com/office/drawing/2014/main" id="{F4913DF5-E021-66DF-050E-52D6929DB189}"/>
                  </a:ext>
                </a:extLst>
              </p:cNvPr>
              <p:cNvSpPr txBox="1">
                <a:spLocks noRot="1" noChangeAspect="1" noMove="1" noResize="1" noEditPoints="1" noAdjustHandles="1" noChangeArrowheads="1" noChangeShapeType="1" noTextEdit="1"/>
              </p:cNvSpPr>
              <p:nvPr/>
            </p:nvSpPr>
            <p:spPr>
              <a:xfrm>
                <a:off x="7512638" y="3619965"/>
                <a:ext cx="510653" cy="369332"/>
              </a:xfrm>
              <a:prstGeom prst="rect">
                <a:avLst/>
              </a:prstGeom>
              <a:blipFill>
                <a:blip r:embed="rId32"/>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B443613C-ADCD-80E0-CDAD-11EF6B3EE75C}"/>
              </a:ext>
            </a:extLst>
          </p:cNvPr>
          <p:cNvCxnSpPr/>
          <p:nvPr/>
        </p:nvCxnSpPr>
        <p:spPr>
          <a:xfrm>
            <a:off x="7270220" y="3619965"/>
            <a:ext cx="93952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9A4CCE6-921D-6030-CC29-F2C499A65D5A}"/>
                  </a:ext>
                </a:extLst>
              </p:cNvPr>
              <p:cNvSpPr txBox="1"/>
              <p:nvPr/>
            </p:nvSpPr>
            <p:spPr>
              <a:xfrm>
                <a:off x="8214330" y="2435186"/>
                <a:ext cx="7062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r>
                            <a:rPr lang="en-US" b="0" i="1" smtClean="0">
                              <a:latin typeface="Cambria Math" panose="02040503050406030204" pitchFamily="18" charset="0"/>
                            </a:rPr>
                            <m:t>+1</m:t>
                          </m:r>
                        </m:sub>
                      </m:sSub>
                    </m:oMath>
                  </m:oMathPara>
                </a14:m>
                <a:endParaRPr lang="en-US"/>
              </a:p>
            </p:txBody>
          </p:sp>
        </mc:Choice>
        <mc:Fallback xmlns="">
          <p:sp>
            <p:nvSpPr>
              <p:cNvPr id="28" name="TextBox 27">
                <a:extLst>
                  <a:ext uri="{FF2B5EF4-FFF2-40B4-BE49-F238E27FC236}">
                    <a16:creationId xmlns:a16="http://schemas.microsoft.com/office/drawing/2014/main" id="{49A4CCE6-921D-6030-CC29-F2C499A65D5A}"/>
                  </a:ext>
                </a:extLst>
              </p:cNvPr>
              <p:cNvSpPr txBox="1">
                <a:spLocks noRot="1" noChangeAspect="1" noMove="1" noResize="1" noEditPoints="1" noAdjustHandles="1" noChangeArrowheads="1" noChangeShapeType="1" noTextEdit="1"/>
              </p:cNvSpPr>
              <p:nvPr/>
            </p:nvSpPr>
            <p:spPr>
              <a:xfrm>
                <a:off x="8214330" y="2435186"/>
                <a:ext cx="706284" cy="369332"/>
              </a:xfrm>
              <a:prstGeom prst="rect">
                <a:avLst/>
              </a:prstGeom>
              <a:blipFill>
                <a:blip r:embed="rId33"/>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149587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D6CA-6D7F-8873-4844-5850E83616DA}"/>
              </a:ext>
            </a:extLst>
          </p:cNvPr>
          <p:cNvSpPr>
            <a:spLocks noGrp="1"/>
          </p:cNvSpPr>
          <p:nvPr>
            <p:ph type="title"/>
          </p:nvPr>
        </p:nvSpPr>
        <p:spPr/>
        <p:txBody>
          <a:bodyPr/>
          <a:lstStyle/>
          <a:p>
            <a:r>
              <a:rPr lang="en-US"/>
              <a:t>Euler Method</a:t>
            </a:r>
          </a:p>
        </p:txBody>
      </p:sp>
      <p:sp>
        <p:nvSpPr>
          <p:cNvPr id="3" name="Content Placeholder 2">
            <a:extLst>
              <a:ext uri="{FF2B5EF4-FFF2-40B4-BE49-F238E27FC236}">
                <a16:creationId xmlns:a16="http://schemas.microsoft.com/office/drawing/2014/main" id="{821AC082-465B-E50A-9944-089059CA0835}"/>
              </a:ext>
            </a:extLst>
          </p:cNvPr>
          <p:cNvSpPr>
            <a:spLocks noGrp="1"/>
          </p:cNvSpPr>
          <p:nvPr>
            <p:ph idx="1"/>
          </p:nvPr>
        </p:nvSpPr>
        <p:spPr/>
        <p:txBody>
          <a:bodyPr/>
          <a:lstStyle/>
          <a:p>
            <a:pPr marL="0" indent="0">
              <a:buNone/>
            </a:pPr>
            <a:r>
              <a:rPr lang="en-US"/>
              <a:t>With two coupled differential equations</a:t>
            </a:r>
          </a:p>
          <a:p>
            <a:pPr marL="0" indent="0">
              <a:buNone/>
            </a:pPr>
            <a:r>
              <a:rPr lang="en-US"/>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EC5338-C1A1-0E3A-F0B5-C71C8FB0EA77}"/>
                  </a:ext>
                </a:extLst>
              </p:cNvPr>
              <p:cNvSpPr txBox="1"/>
              <p:nvPr/>
            </p:nvSpPr>
            <p:spPr>
              <a:xfrm>
                <a:off x="3628079" y="2839015"/>
                <a:ext cx="1253805" cy="531940"/>
              </a:xfrm>
              <a:prstGeom prst="rect">
                <a:avLst/>
              </a:prstGeom>
              <a:noFill/>
            </p:spPr>
            <p:txBody>
              <a:bodyPr wrap="non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𝑑𝑅</m:t>
                        </m:r>
                      </m:num>
                      <m:den>
                        <m:r>
                          <a:rPr lang="en-US" sz="2400" b="0" i="1" smtClean="0">
                            <a:latin typeface="Cambria Math" panose="02040503050406030204" pitchFamily="18" charset="0"/>
                          </a:rPr>
                          <m:t>𝑑𝑇</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1 </m:t>
                        </m:r>
                      </m:sub>
                    </m:sSub>
                    <m:r>
                      <a:rPr lang="en-US" sz="2400" b="0" i="1" smtClean="0">
                        <a:latin typeface="Cambria Math" panose="02040503050406030204" pitchFamily="18" charset="0"/>
                      </a:rPr>
                      <m:t>𝐽</m:t>
                    </m:r>
                  </m:oMath>
                </a14:m>
                <a:r>
                  <a:rPr lang="en-US" sz="2400"/>
                  <a:t> </a:t>
                </a:r>
              </a:p>
            </p:txBody>
          </p:sp>
        </mc:Choice>
        <mc:Fallback xmlns="">
          <p:sp>
            <p:nvSpPr>
              <p:cNvPr id="4" name="TextBox 3">
                <a:extLst>
                  <a:ext uri="{FF2B5EF4-FFF2-40B4-BE49-F238E27FC236}">
                    <a16:creationId xmlns:a16="http://schemas.microsoft.com/office/drawing/2014/main" id="{E7EC5338-C1A1-0E3A-F0B5-C71C8FB0EA77}"/>
                  </a:ext>
                </a:extLst>
              </p:cNvPr>
              <p:cNvSpPr txBox="1">
                <a:spLocks noRot="1" noChangeAspect="1" noMove="1" noResize="1" noEditPoints="1" noAdjustHandles="1" noChangeArrowheads="1" noChangeShapeType="1" noTextEdit="1"/>
              </p:cNvSpPr>
              <p:nvPr/>
            </p:nvSpPr>
            <p:spPr>
              <a:xfrm>
                <a:off x="3628079" y="2839015"/>
                <a:ext cx="1253805" cy="531940"/>
              </a:xfrm>
              <a:prstGeom prst="rect">
                <a:avLst/>
              </a:prstGeom>
              <a:blipFill>
                <a:blip r:embed="rId2"/>
                <a:stretch>
                  <a:fillRect l="-6000" r="-3000"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E5A927-3493-335E-C862-05C3635CF745}"/>
                  </a:ext>
                </a:extLst>
              </p:cNvPr>
              <p:cNvSpPr txBox="1"/>
              <p:nvPr/>
            </p:nvSpPr>
            <p:spPr>
              <a:xfrm>
                <a:off x="3628079" y="3599088"/>
                <a:ext cx="1562094" cy="531940"/>
              </a:xfrm>
              <a:prstGeom prst="rect">
                <a:avLst/>
              </a:prstGeom>
              <a:noFill/>
            </p:spPr>
            <p:txBody>
              <a:bodyPr wrap="non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𝑑𝐽</m:t>
                        </m:r>
                      </m:num>
                      <m:den>
                        <m:r>
                          <a:rPr lang="en-US" sz="2400" b="0" i="1" smtClean="0">
                            <a:latin typeface="Cambria Math" panose="02040503050406030204" pitchFamily="18" charset="0"/>
                          </a:rPr>
                          <m:t>𝑑𝑇</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𝑘</m:t>
                        </m:r>
                      </m:e>
                      <m:sub>
                        <m:r>
                          <a:rPr lang="en-US" sz="2400" b="0" i="1" smtClean="0">
                            <a:latin typeface="Cambria Math" panose="02040503050406030204" pitchFamily="18" charset="0"/>
                          </a:rPr>
                          <m:t>2 </m:t>
                        </m:r>
                      </m:sub>
                    </m:sSub>
                    <m:r>
                      <a:rPr lang="en-US" sz="2400" b="0" i="1" smtClean="0">
                        <a:latin typeface="Cambria Math" panose="02040503050406030204" pitchFamily="18" charset="0"/>
                      </a:rPr>
                      <m:t>𝑅</m:t>
                    </m:r>
                  </m:oMath>
                </a14:m>
                <a:r>
                  <a:rPr lang="en-US" sz="2400"/>
                  <a:t> </a:t>
                </a:r>
              </a:p>
            </p:txBody>
          </p:sp>
        </mc:Choice>
        <mc:Fallback xmlns="">
          <p:sp>
            <p:nvSpPr>
              <p:cNvPr id="5" name="TextBox 4">
                <a:extLst>
                  <a:ext uri="{FF2B5EF4-FFF2-40B4-BE49-F238E27FC236}">
                    <a16:creationId xmlns:a16="http://schemas.microsoft.com/office/drawing/2014/main" id="{17E5A927-3493-335E-C862-05C3635CF745}"/>
                  </a:ext>
                </a:extLst>
              </p:cNvPr>
              <p:cNvSpPr txBox="1">
                <a:spLocks noRot="1" noChangeAspect="1" noMove="1" noResize="1" noEditPoints="1" noAdjustHandles="1" noChangeArrowheads="1" noChangeShapeType="1" noTextEdit="1"/>
              </p:cNvSpPr>
              <p:nvPr/>
            </p:nvSpPr>
            <p:spPr>
              <a:xfrm>
                <a:off x="3628079" y="3599088"/>
                <a:ext cx="1562094" cy="531940"/>
              </a:xfrm>
              <a:prstGeom prst="rect">
                <a:avLst/>
              </a:prstGeom>
              <a:blipFill>
                <a:blip r:embed="rId3"/>
                <a:stretch>
                  <a:fillRect l="-4839" t="-2326"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109286-7AD1-A197-5D8D-BC72553DE250}"/>
                  </a:ext>
                </a:extLst>
              </p:cNvPr>
              <p:cNvSpPr txBox="1"/>
              <p:nvPr/>
            </p:nvSpPr>
            <p:spPr>
              <a:xfrm>
                <a:off x="5264936" y="2813447"/>
                <a:ext cx="239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m:t>
                      </m:r>
                    </m:oMath>
                  </m:oMathPara>
                </a14:m>
                <a:endParaRPr lang="en-US" sz="8000"/>
              </a:p>
            </p:txBody>
          </p:sp>
        </mc:Choice>
        <mc:Fallback xmlns="">
          <p:sp>
            <p:nvSpPr>
              <p:cNvPr id="6" name="TextBox 5">
                <a:extLst>
                  <a:ext uri="{FF2B5EF4-FFF2-40B4-BE49-F238E27FC236}">
                    <a16:creationId xmlns:a16="http://schemas.microsoft.com/office/drawing/2014/main" id="{BC109286-7AD1-A197-5D8D-BC72553DE250}"/>
                  </a:ext>
                </a:extLst>
              </p:cNvPr>
              <p:cNvSpPr txBox="1">
                <a:spLocks noRot="1" noChangeAspect="1" noMove="1" noResize="1" noEditPoints="1" noAdjustHandles="1" noChangeArrowheads="1" noChangeShapeType="1" noTextEdit="1"/>
              </p:cNvSpPr>
              <p:nvPr/>
            </p:nvSpPr>
            <p:spPr>
              <a:xfrm>
                <a:off x="5264936" y="2813447"/>
                <a:ext cx="239972" cy="1231106"/>
              </a:xfrm>
              <a:prstGeom prst="rect">
                <a:avLst/>
              </a:prstGeom>
              <a:blipFill>
                <a:blip r:embed="rId4"/>
                <a:stretch>
                  <a:fillRect l="-190000" r="-250000"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E8F06E-C99E-A5F9-0555-226561849D70}"/>
                  </a:ext>
                </a:extLst>
              </p:cNvPr>
              <p:cNvSpPr txBox="1"/>
              <p:nvPr/>
            </p:nvSpPr>
            <p:spPr>
              <a:xfrm>
                <a:off x="5849104" y="3005363"/>
                <a:ext cx="2633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1 </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m:rPr>
                              <m:sty m:val="p"/>
                            </m:rPr>
                            <a:rPr lang="en-US" sz="2400" b="0" i="0" smtClean="0">
                              <a:latin typeface="Cambria Math" panose="02040503050406030204" pitchFamily="18" charset="0"/>
                            </a:rPr>
                            <m:t>i</m:t>
                          </m:r>
                        </m:sub>
                      </m:sSub>
                      <m:r>
                        <a:rPr lang="en-US" sz="2400" b="0" i="0" smtClean="0">
                          <a:latin typeface="Cambria Math" panose="02040503050406030204" pitchFamily="18" charset="0"/>
                        </a:rPr>
                        <m:t> </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m:oMathPara>
                </a14:m>
                <a:endParaRPr lang="en-US" sz="2400"/>
              </a:p>
            </p:txBody>
          </p:sp>
        </mc:Choice>
        <mc:Fallback xmlns="">
          <p:sp>
            <p:nvSpPr>
              <p:cNvPr id="7" name="TextBox 6">
                <a:extLst>
                  <a:ext uri="{FF2B5EF4-FFF2-40B4-BE49-F238E27FC236}">
                    <a16:creationId xmlns:a16="http://schemas.microsoft.com/office/drawing/2014/main" id="{06E8F06E-C99E-A5F9-0555-226561849D70}"/>
                  </a:ext>
                </a:extLst>
              </p:cNvPr>
              <p:cNvSpPr txBox="1">
                <a:spLocks noRot="1" noChangeAspect="1" noMove="1" noResize="1" noEditPoints="1" noAdjustHandles="1" noChangeArrowheads="1" noChangeShapeType="1" noTextEdit="1"/>
              </p:cNvSpPr>
              <p:nvPr/>
            </p:nvSpPr>
            <p:spPr>
              <a:xfrm>
                <a:off x="5849104" y="3005363"/>
                <a:ext cx="2633541" cy="369332"/>
              </a:xfrm>
              <a:prstGeom prst="rect">
                <a:avLst/>
              </a:prstGeom>
              <a:blipFill>
                <a:blip r:embed="rId5"/>
                <a:stretch>
                  <a:fillRect l="-1914" t="-6667" r="-957"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3307B-7F95-43B9-CD26-EA470CD91157}"/>
                  </a:ext>
                </a:extLst>
              </p:cNvPr>
              <p:cNvSpPr txBox="1"/>
              <p:nvPr/>
            </p:nvSpPr>
            <p:spPr>
              <a:xfrm>
                <a:off x="5849104" y="3599088"/>
                <a:ext cx="25618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2 </m:t>
                          </m:r>
                        </m:sub>
                      </m:sSub>
                      <m:sSub>
                        <m:sSubPr>
                          <m:ctrlPr>
                            <a:rPr lang="en-US" sz="2400" b="0" i="1" smtClean="0">
                              <a:solidFill>
                                <a:srgbClr val="FF0000"/>
                              </a:solidFill>
                              <a:latin typeface="Cambria Math" panose="02040503050406030204" pitchFamily="18" charset="0"/>
                            </a:rPr>
                          </m:ctrlPr>
                        </m:sSubPr>
                        <m:e>
                          <m:r>
                            <m:rPr>
                              <m:sty m:val="p"/>
                            </m:rPr>
                            <a:rPr lang="en-US" sz="2400" b="0" i="0" smtClean="0">
                              <a:solidFill>
                                <a:srgbClr val="FF0000"/>
                              </a:solidFill>
                              <a:latin typeface="Cambria Math" panose="02040503050406030204" pitchFamily="18" charset="0"/>
                            </a:rPr>
                            <m:t>R</m:t>
                          </m:r>
                        </m:e>
                        <m:sub>
                          <m:r>
                            <m:rPr>
                              <m:sty m:val="p"/>
                            </m:rPr>
                            <a:rPr lang="en-US" sz="2400" b="0" i="0" smtClean="0">
                              <a:solidFill>
                                <a:srgbClr val="FF0000"/>
                              </a:solidFill>
                              <a:latin typeface="Cambria Math" panose="02040503050406030204" pitchFamily="18" charset="0"/>
                            </a:rPr>
                            <m:t>i</m:t>
                          </m:r>
                        </m:sub>
                      </m:sSub>
                      <m:r>
                        <a:rPr lang="en-US" sz="2400" b="0" i="0" smtClean="0">
                          <a:latin typeface="Cambria Math" panose="02040503050406030204" pitchFamily="18" charset="0"/>
                        </a:rPr>
                        <m:t> </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m:oMathPara>
                </a14:m>
                <a:endParaRPr lang="en-US" sz="2400"/>
              </a:p>
            </p:txBody>
          </p:sp>
        </mc:Choice>
        <mc:Fallback xmlns="">
          <p:sp>
            <p:nvSpPr>
              <p:cNvPr id="8" name="TextBox 7">
                <a:extLst>
                  <a:ext uri="{FF2B5EF4-FFF2-40B4-BE49-F238E27FC236}">
                    <a16:creationId xmlns:a16="http://schemas.microsoft.com/office/drawing/2014/main" id="{85A3307B-7F95-43B9-CD26-EA470CD91157}"/>
                  </a:ext>
                </a:extLst>
              </p:cNvPr>
              <p:cNvSpPr txBox="1">
                <a:spLocks noRot="1" noChangeAspect="1" noMove="1" noResize="1" noEditPoints="1" noAdjustHandles="1" noChangeArrowheads="1" noChangeShapeType="1" noTextEdit="1"/>
              </p:cNvSpPr>
              <p:nvPr/>
            </p:nvSpPr>
            <p:spPr>
              <a:xfrm>
                <a:off x="5849104" y="3599088"/>
                <a:ext cx="2561855" cy="369332"/>
              </a:xfrm>
              <a:prstGeom prst="rect">
                <a:avLst/>
              </a:prstGeom>
              <a:blipFill>
                <a:blip r:embed="rId6"/>
                <a:stretch>
                  <a:fillRect l="-3448" t="-6667" r="-985" b="-40000"/>
                </a:stretch>
              </a:blipFill>
            </p:spPr>
            <p:txBody>
              <a:bodyPr/>
              <a:lstStyle/>
              <a:p>
                <a:r>
                  <a:rPr lang="en-US">
                    <a:noFill/>
                  </a:rPr>
                  <a:t> </a:t>
                </a:r>
              </a:p>
            </p:txBody>
          </p:sp>
        </mc:Fallback>
      </mc:AlternateContent>
    </p:spTree>
    <p:extLst>
      <p:ext uri="{BB962C8B-B14F-4D97-AF65-F5344CB8AC3E}">
        <p14:creationId xmlns:p14="http://schemas.microsoft.com/office/powerpoint/2010/main" val="246518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D6CA-6D7F-8873-4844-5850E83616DA}"/>
              </a:ext>
            </a:extLst>
          </p:cNvPr>
          <p:cNvSpPr>
            <a:spLocks noGrp="1"/>
          </p:cNvSpPr>
          <p:nvPr>
            <p:ph type="title"/>
          </p:nvPr>
        </p:nvSpPr>
        <p:spPr/>
        <p:txBody>
          <a:bodyPr/>
          <a:lstStyle/>
          <a:p>
            <a:r>
              <a:rPr lang="en-US"/>
              <a:t>Euler-Cromer Method</a:t>
            </a:r>
          </a:p>
        </p:txBody>
      </p:sp>
      <p:sp>
        <p:nvSpPr>
          <p:cNvPr id="3" name="Content Placeholder 2">
            <a:extLst>
              <a:ext uri="{FF2B5EF4-FFF2-40B4-BE49-F238E27FC236}">
                <a16:creationId xmlns:a16="http://schemas.microsoft.com/office/drawing/2014/main" id="{821AC082-465B-E50A-9944-089059CA0835}"/>
              </a:ext>
            </a:extLst>
          </p:cNvPr>
          <p:cNvSpPr>
            <a:spLocks noGrp="1"/>
          </p:cNvSpPr>
          <p:nvPr>
            <p:ph idx="1"/>
          </p:nvPr>
        </p:nvSpPr>
        <p:spPr/>
        <p:txBody>
          <a:bodyPr/>
          <a:lstStyle/>
          <a:p>
            <a:pPr marL="0" indent="0">
              <a:buNone/>
            </a:pPr>
            <a:r>
              <a:rPr lang="en-US"/>
              <a:t>With two coupled differential equations</a:t>
            </a:r>
          </a:p>
          <a:p>
            <a:pPr marL="0" indent="0">
              <a:buNone/>
            </a:pPr>
            <a:r>
              <a:rPr lang="en-US"/>
              <a:t>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EC5338-C1A1-0E3A-F0B5-C71C8FB0EA77}"/>
                  </a:ext>
                </a:extLst>
              </p:cNvPr>
              <p:cNvSpPr txBox="1"/>
              <p:nvPr/>
            </p:nvSpPr>
            <p:spPr>
              <a:xfrm>
                <a:off x="3628079" y="2839015"/>
                <a:ext cx="1253805" cy="531940"/>
              </a:xfrm>
              <a:prstGeom prst="rect">
                <a:avLst/>
              </a:prstGeom>
              <a:noFill/>
            </p:spPr>
            <p:txBody>
              <a:bodyPr wrap="non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𝑑𝑅</m:t>
                        </m:r>
                      </m:num>
                      <m:den>
                        <m:r>
                          <a:rPr lang="en-US" sz="2400" b="0" i="1" smtClean="0">
                            <a:latin typeface="Cambria Math" panose="02040503050406030204" pitchFamily="18" charset="0"/>
                          </a:rPr>
                          <m:t>𝑑𝑇</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1 </m:t>
                        </m:r>
                      </m:sub>
                    </m:sSub>
                    <m:r>
                      <a:rPr lang="en-US" sz="2400" b="0" i="1" smtClean="0">
                        <a:latin typeface="Cambria Math" panose="02040503050406030204" pitchFamily="18" charset="0"/>
                      </a:rPr>
                      <m:t>𝐽</m:t>
                    </m:r>
                  </m:oMath>
                </a14:m>
                <a:r>
                  <a:rPr lang="en-US" sz="2400"/>
                  <a:t> </a:t>
                </a:r>
              </a:p>
            </p:txBody>
          </p:sp>
        </mc:Choice>
        <mc:Fallback xmlns="">
          <p:sp>
            <p:nvSpPr>
              <p:cNvPr id="4" name="TextBox 3">
                <a:extLst>
                  <a:ext uri="{FF2B5EF4-FFF2-40B4-BE49-F238E27FC236}">
                    <a16:creationId xmlns:a16="http://schemas.microsoft.com/office/drawing/2014/main" id="{E7EC5338-C1A1-0E3A-F0B5-C71C8FB0EA77}"/>
                  </a:ext>
                </a:extLst>
              </p:cNvPr>
              <p:cNvSpPr txBox="1">
                <a:spLocks noRot="1" noChangeAspect="1" noMove="1" noResize="1" noEditPoints="1" noAdjustHandles="1" noChangeArrowheads="1" noChangeShapeType="1" noTextEdit="1"/>
              </p:cNvSpPr>
              <p:nvPr/>
            </p:nvSpPr>
            <p:spPr>
              <a:xfrm>
                <a:off x="3628079" y="2839015"/>
                <a:ext cx="1253805" cy="53194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E5A927-3493-335E-C862-05C3635CF745}"/>
                  </a:ext>
                </a:extLst>
              </p:cNvPr>
              <p:cNvSpPr txBox="1"/>
              <p:nvPr/>
            </p:nvSpPr>
            <p:spPr>
              <a:xfrm>
                <a:off x="3628079" y="3599088"/>
                <a:ext cx="1562094" cy="531940"/>
              </a:xfrm>
              <a:prstGeom prst="rect">
                <a:avLst/>
              </a:prstGeom>
              <a:noFill/>
            </p:spPr>
            <p:txBody>
              <a:bodyPr wrap="non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𝑑𝐽</m:t>
                        </m:r>
                      </m:num>
                      <m:den>
                        <m:r>
                          <a:rPr lang="en-US" sz="2400" b="0" i="1" smtClean="0">
                            <a:latin typeface="Cambria Math" panose="02040503050406030204" pitchFamily="18" charset="0"/>
                          </a:rPr>
                          <m:t>𝑑𝑇</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𝑘</m:t>
                        </m:r>
                      </m:e>
                      <m:sub>
                        <m:r>
                          <a:rPr lang="en-US" sz="2400" b="0" i="1" smtClean="0">
                            <a:latin typeface="Cambria Math" panose="02040503050406030204" pitchFamily="18" charset="0"/>
                          </a:rPr>
                          <m:t>2 </m:t>
                        </m:r>
                      </m:sub>
                    </m:sSub>
                    <m:r>
                      <a:rPr lang="en-US" sz="2400" b="0" i="1" smtClean="0">
                        <a:latin typeface="Cambria Math" panose="02040503050406030204" pitchFamily="18" charset="0"/>
                      </a:rPr>
                      <m:t>𝑅</m:t>
                    </m:r>
                  </m:oMath>
                </a14:m>
                <a:r>
                  <a:rPr lang="en-US" sz="2400"/>
                  <a:t> </a:t>
                </a:r>
              </a:p>
            </p:txBody>
          </p:sp>
        </mc:Choice>
        <mc:Fallback xmlns="">
          <p:sp>
            <p:nvSpPr>
              <p:cNvPr id="5" name="TextBox 4">
                <a:extLst>
                  <a:ext uri="{FF2B5EF4-FFF2-40B4-BE49-F238E27FC236}">
                    <a16:creationId xmlns:a16="http://schemas.microsoft.com/office/drawing/2014/main" id="{17E5A927-3493-335E-C862-05C3635CF745}"/>
                  </a:ext>
                </a:extLst>
              </p:cNvPr>
              <p:cNvSpPr txBox="1">
                <a:spLocks noRot="1" noChangeAspect="1" noMove="1" noResize="1" noEditPoints="1" noAdjustHandles="1" noChangeArrowheads="1" noChangeShapeType="1" noTextEdit="1"/>
              </p:cNvSpPr>
              <p:nvPr/>
            </p:nvSpPr>
            <p:spPr>
              <a:xfrm>
                <a:off x="3628079" y="3599088"/>
                <a:ext cx="1562094" cy="5319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109286-7AD1-A197-5D8D-BC72553DE250}"/>
                  </a:ext>
                </a:extLst>
              </p:cNvPr>
              <p:cNvSpPr txBox="1"/>
              <p:nvPr/>
            </p:nvSpPr>
            <p:spPr>
              <a:xfrm>
                <a:off x="5264936" y="2813447"/>
                <a:ext cx="239972" cy="12311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m:t>
                      </m:r>
                    </m:oMath>
                  </m:oMathPara>
                </a14:m>
                <a:endParaRPr lang="en-US" sz="8000"/>
              </a:p>
            </p:txBody>
          </p:sp>
        </mc:Choice>
        <mc:Fallback xmlns="">
          <p:sp>
            <p:nvSpPr>
              <p:cNvPr id="6" name="TextBox 5">
                <a:extLst>
                  <a:ext uri="{FF2B5EF4-FFF2-40B4-BE49-F238E27FC236}">
                    <a16:creationId xmlns:a16="http://schemas.microsoft.com/office/drawing/2014/main" id="{BC109286-7AD1-A197-5D8D-BC72553DE250}"/>
                  </a:ext>
                </a:extLst>
              </p:cNvPr>
              <p:cNvSpPr txBox="1">
                <a:spLocks noRot="1" noChangeAspect="1" noMove="1" noResize="1" noEditPoints="1" noAdjustHandles="1" noChangeArrowheads="1" noChangeShapeType="1" noTextEdit="1"/>
              </p:cNvSpPr>
              <p:nvPr/>
            </p:nvSpPr>
            <p:spPr>
              <a:xfrm>
                <a:off x="5264936" y="2813447"/>
                <a:ext cx="239972" cy="1231106"/>
              </a:xfrm>
              <a:prstGeom prst="rect">
                <a:avLst/>
              </a:prstGeom>
              <a:blipFill>
                <a:blip r:embed="rId4"/>
                <a:stretch>
                  <a:fillRect r="-4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E8F06E-C99E-A5F9-0555-226561849D70}"/>
                  </a:ext>
                </a:extLst>
              </p:cNvPr>
              <p:cNvSpPr txBox="1"/>
              <p:nvPr/>
            </p:nvSpPr>
            <p:spPr>
              <a:xfrm>
                <a:off x="5849104" y="3005363"/>
                <a:ext cx="2633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1 </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m:rPr>
                              <m:sty m:val="p"/>
                            </m:rPr>
                            <a:rPr lang="en-US" sz="2400" b="0" i="0" smtClean="0">
                              <a:latin typeface="Cambria Math" panose="02040503050406030204" pitchFamily="18" charset="0"/>
                            </a:rPr>
                            <m:t>i</m:t>
                          </m:r>
                        </m:sub>
                      </m:sSub>
                      <m:r>
                        <a:rPr lang="en-US" sz="2400" b="0" i="0" smtClean="0">
                          <a:latin typeface="Cambria Math" panose="02040503050406030204" pitchFamily="18" charset="0"/>
                        </a:rPr>
                        <m:t> </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m:oMathPara>
                </a14:m>
                <a:endParaRPr lang="en-US" sz="2400"/>
              </a:p>
            </p:txBody>
          </p:sp>
        </mc:Choice>
        <mc:Fallback xmlns="">
          <p:sp>
            <p:nvSpPr>
              <p:cNvPr id="7" name="TextBox 6">
                <a:extLst>
                  <a:ext uri="{FF2B5EF4-FFF2-40B4-BE49-F238E27FC236}">
                    <a16:creationId xmlns:a16="http://schemas.microsoft.com/office/drawing/2014/main" id="{06E8F06E-C99E-A5F9-0555-226561849D70}"/>
                  </a:ext>
                </a:extLst>
              </p:cNvPr>
              <p:cNvSpPr txBox="1">
                <a:spLocks noRot="1" noChangeAspect="1" noMove="1" noResize="1" noEditPoints="1" noAdjustHandles="1" noChangeArrowheads="1" noChangeShapeType="1" noTextEdit="1"/>
              </p:cNvSpPr>
              <p:nvPr/>
            </p:nvSpPr>
            <p:spPr>
              <a:xfrm>
                <a:off x="5849104" y="3005363"/>
                <a:ext cx="2633541" cy="369332"/>
              </a:xfrm>
              <a:prstGeom prst="rect">
                <a:avLst/>
              </a:prstGeom>
              <a:blipFill>
                <a:blip r:embed="rId5"/>
                <a:stretch>
                  <a:fillRect l="-2079" r="-1386"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3307B-7F95-43B9-CD26-EA470CD91157}"/>
                  </a:ext>
                </a:extLst>
              </p:cNvPr>
              <p:cNvSpPr txBox="1"/>
              <p:nvPr/>
            </p:nvSpPr>
            <p:spPr>
              <a:xfrm>
                <a:off x="5849104" y="3599088"/>
                <a:ext cx="28552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𝐽</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2 </m:t>
                          </m:r>
                        </m:sub>
                      </m:sSub>
                      <m:sSub>
                        <m:sSubPr>
                          <m:ctrlPr>
                            <a:rPr lang="en-US" sz="2400" b="0" i="1" smtClean="0">
                              <a:solidFill>
                                <a:srgbClr val="FF0000"/>
                              </a:solidFill>
                              <a:latin typeface="Cambria Math" panose="02040503050406030204" pitchFamily="18" charset="0"/>
                            </a:rPr>
                          </m:ctrlPr>
                        </m:sSubPr>
                        <m:e>
                          <m:r>
                            <m:rPr>
                              <m:sty m:val="p"/>
                            </m:rPr>
                            <a:rPr lang="en-US" sz="2400" b="0" i="0" smtClean="0">
                              <a:solidFill>
                                <a:srgbClr val="FF0000"/>
                              </a:solidFill>
                              <a:latin typeface="Cambria Math" panose="02040503050406030204" pitchFamily="18" charset="0"/>
                            </a:rPr>
                            <m:t>R</m:t>
                          </m:r>
                        </m:e>
                        <m:sub>
                          <m:r>
                            <m:rPr>
                              <m:sty m:val="p"/>
                            </m:rPr>
                            <a:rPr lang="en-US" sz="2400" b="0" i="0" smtClean="0">
                              <a:solidFill>
                                <a:srgbClr val="FF0000"/>
                              </a:solidFill>
                              <a:latin typeface="Cambria Math" panose="02040503050406030204" pitchFamily="18" charset="0"/>
                            </a:rPr>
                            <m:t>i</m:t>
                          </m:r>
                          <m:r>
                            <a:rPr lang="en-US" sz="2400" b="0" i="0" smtClean="0">
                              <a:solidFill>
                                <a:srgbClr val="FF0000"/>
                              </a:solidFill>
                              <a:latin typeface="Cambria Math" panose="02040503050406030204" pitchFamily="18" charset="0"/>
                            </a:rPr>
                            <m:t>+1</m:t>
                          </m:r>
                        </m:sub>
                      </m:sSub>
                      <m:r>
                        <a:rPr lang="en-US" sz="2400" b="0" i="0" smtClean="0">
                          <a:latin typeface="Cambria Math" panose="02040503050406030204" pitchFamily="18" charset="0"/>
                        </a:rPr>
                        <m:t> </m:t>
                      </m:r>
                      <m:r>
                        <m:rPr>
                          <m:sty m:val="p"/>
                        </m:rPr>
                        <a:rPr lang="en-US" sz="2400" b="0" i="0" smtClean="0">
                          <a:latin typeface="Cambria Math" panose="02040503050406030204" pitchFamily="18" charset="0"/>
                        </a:rPr>
                        <m:t>Δ</m:t>
                      </m:r>
                      <m:r>
                        <a:rPr lang="en-US" sz="2400" b="0" i="1" smtClean="0">
                          <a:latin typeface="Cambria Math" panose="02040503050406030204" pitchFamily="18" charset="0"/>
                        </a:rPr>
                        <m:t>𝑡</m:t>
                      </m:r>
                    </m:oMath>
                  </m:oMathPara>
                </a14:m>
                <a:endParaRPr lang="en-US" sz="2400"/>
              </a:p>
            </p:txBody>
          </p:sp>
        </mc:Choice>
        <mc:Fallback xmlns="">
          <p:sp>
            <p:nvSpPr>
              <p:cNvPr id="8" name="TextBox 7">
                <a:extLst>
                  <a:ext uri="{FF2B5EF4-FFF2-40B4-BE49-F238E27FC236}">
                    <a16:creationId xmlns:a16="http://schemas.microsoft.com/office/drawing/2014/main" id="{85A3307B-7F95-43B9-CD26-EA470CD91157}"/>
                  </a:ext>
                </a:extLst>
              </p:cNvPr>
              <p:cNvSpPr txBox="1">
                <a:spLocks noRot="1" noChangeAspect="1" noMove="1" noResize="1" noEditPoints="1" noAdjustHandles="1" noChangeArrowheads="1" noChangeShapeType="1" noTextEdit="1"/>
              </p:cNvSpPr>
              <p:nvPr/>
            </p:nvSpPr>
            <p:spPr>
              <a:xfrm>
                <a:off x="5849104" y="3599088"/>
                <a:ext cx="2855205" cy="369332"/>
              </a:xfrm>
              <a:prstGeom prst="rect">
                <a:avLst/>
              </a:prstGeom>
              <a:blipFill>
                <a:blip r:embed="rId6"/>
                <a:stretch>
                  <a:fillRect l="-2985" r="-1493" b="-27869"/>
                </a:stretch>
              </a:blipFill>
            </p:spPr>
            <p:txBody>
              <a:bodyPr/>
              <a:lstStyle/>
              <a:p>
                <a:r>
                  <a:rPr lang="en-US">
                    <a:noFill/>
                  </a:rPr>
                  <a:t> </a:t>
                </a:r>
              </a:p>
            </p:txBody>
          </p:sp>
        </mc:Fallback>
      </mc:AlternateContent>
    </p:spTree>
    <p:extLst>
      <p:ext uri="{BB962C8B-B14F-4D97-AF65-F5344CB8AC3E}">
        <p14:creationId xmlns:p14="http://schemas.microsoft.com/office/powerpoint/2010/main" val="619373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78C7-28CC-862D-DADB-201D5FD8C24B}"/>
              </a:ext>
            </a:extLst>
          </p:cNvPr>
          <p:cNvSpPr>
            <a:spLocks noGrp="1"/>
          </p:cNvSpPr>
          <p:nvPr>
            <p:ph type="title"/>
          </p:nvPr>
        </p:nvSpPr>
        <p:spPr/>
        <p:txBody>
          <a:bodyPr/>
          <a:lstStyle/>
          <a:p>
            <a:r>
              <a:rPr lang="en-US"/>
              <a:t>Conserved Quantity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1152491-1A82-486F-834D-E4F291EF6228}"/>
                  </a:ext>
                </a:extLst>
              </p:cNvPr>
              <p:cNvSpPr txBox="1"/>
              <p:nvPr/>
            </p:nvSpPr>
            <p:spPr>
              <a:xfrm>
                <a:off x="2753834" y="2481468"/>
                <a:ext cx="2751074" cy="450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0</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d>
                            <m:dPr>
                              <m:ctrlPr>
                                <a:rPr lang="en-US" sz="2400" b="0" i="1" smtClean="0">
                                  <a:latin typeface="Cambria Math" panose="02040503050406030204" pitchFamily="18" charset="0"/>
                                </a:rPr>
                              </m:ctrlPr>
                            </m:dPr>
                            <m:e>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e>
                              </m:rad>
                              <m:r>
                                <a:rPr lang="en-US" sz="2400" b="0" i="1" smtClean="0">
                                  <a:latin typeface="Cambria Math" panose="02040503050406030204" pitchFamily="18" charset="0"/>
                                </a:rPr>
                                <m:t>𝑡</m:t>
                              </m:r>
                            </m:e>
                          </m:d>
                        </m:e>
                      </m:func>
                    </m:oMath>
                  </m:oMathPara>
                </a14:m>
                <a:endParaRPr lang="en-US" sz="2400"/>
              </a:p>
            </p:txBody>
          </p:sp>
        </mc:Choice>
        <mc:Fallback xmlns="">
          <p:sp>
            <p:nvSpPr>
              <p:cNvPr id="4" name="TextBox 3">
                <a:extLst>
                  <a:ext uri="{FF2B5EF4-FFF2-40B4-BE49-F238E27FC236}">
                    <a16:creationId xmlns:a16="http://schemas.microsoft.com/office/drawing/2014/main" id="{71152491-1A82-486F-834D-E4F291EF6228}"/>
                  </a:ext>
                </a:extLst>
              </p:cNvPr>
              <p:cNvSpPr txBox="1">
                <a:spLocks noRot="1" noChangeAspect="1" noMove="1" noResize="1" noEditPoints="1" noAdjustHandles="1" noChangeArrowheads="1" noChangeShapeType="1" noTextEdit="1"/>
              </p:cNvSpPr>
              <p:nvPr/>
            </p:nvSpPr>
            <p:spPr>
              <a:xfrm>
                <a:off x="2753834" y="2481468"/>
                <a:ext cx="2751074" cy="45018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FBDF5A7-45CA-7ABA-B76D-D335B90EEF72}"/>
                  </a:ext>
                </a:extLst>
              </p:cNvPr>
              <p:cNvSpPr txBox="1"/>
              <p:nvPr/>
            </p:nvSpPr>
            <p:spPr>
              <a:xfrm>
                <a:off x="6096000" y="2330786"/>
                <a:ext cx="3202993" cy="751552"/>
              </a:xfrm>
              <a:prstGeom prst="rect">
                <a:avLst/>
              </a:prstGeom>
              <a:noFill/>
            </p:spPr>
            <p:txBody>
              <a:bodyPr wrap="none" lIns="0" tIns="0" rIns="0" bIns="0" rtlCol="0">
                <a:spAutoFit/>
              </a:bodyPr>
              <a:lstStyle/>
              <a:p>
                <a:r>
                  <a:rPr lang="en-US" sz="2400" b="0"/>
                  <a:t>J</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den>
                            </m:f>
                          </m:e>
                        </m:rad>
                        <m:r>
                          <a:rPr lang="en-US" sz="2400" b="0" i="1" smtClean="0">
                            <a:latin typeface="Cambria Math" panose="02040503050406030204" pitchFamily="18" charset="0"/>
                          </a:rPr>
                          <m:t>𝑅</m:t>
                        </m:r>
                      </m:e>
                      <m:sub>
                        <m:r>
                          <a:rPr lang="en-US" sz="2400" b="0" i="1" smtClean="0">
                            <a:latin typeface="Cambria Math" panose="02040503050406030204" pitchFamily="18" charset="0"/>
                          </a:rPr>
                          <m:t>0</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d>
                          <m:dPr>
                            <m:ctrlPr>
                              <a:rPr lang="en-US" sz="2400" b="0" i="1" smtClean="0">
                                <a:latin typeface="Cambria Math" panose="02040503050406030204" pitchFamily="18" charset="0"/>
                              </a:rPr>
                            </m:ctrlPr>
                          </m:dPr>
                          <m:e>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2</m:t>
                                    </m:r>
                                  </m:sub>
                                </m:sSub>
                              </m:e>
                            </m:rad>
                            <m:r>
                              <a:rPr lang="en-US" sz="2400" b="0" i="1" smtClean="0">
                                <a:latin typeface="Cambria Math" panose="02040503050406030204" pitchFamily="18" charset="0"/>
                              </a:rPr>
                              <m:t>𝑡</m:t>
                            </m:r>
                          </m:e>
                        </m:d>
                      </m:e>
                    </m:func>
                  </m:oMath>
                </a14:m>
                <a:endParaRPr lang="en-US" sz="2400"/>
              </a:p>
            </p:txBody>
          </p:sp>
        </mc:Choice>
        <mc:Fallback xmlns="">
          <p:sp>
            <p:nvSpPr>
              <p:cNvPr id="5" name="TextBox 4">
                <a:extLst>
                  <a:ext uri="{FF2B5EF4-FFF2-40B4-BE49-F238E27FC236}">
                    <a16:creationId xmlns:a16="http://schemas.microsoft.com/office/drawing/2014/main" id="{CFBDF5A7-45CA-7ABA-B76D-D335B90EEF72}"/>
                  </a:ext>
                </a:extLst>
              </p:cNvPr>
              <p:cNvSpPr txBox="1">
                <a:spLocks noRot="1" noChangeAspect="1" noMove="1" noResize="1" noEditPoints="1" noAdjustHandles="1" noChangeArrowheads="1" noChangeShapeType="1" noTextEdit="1"/>
              </p:cNvSpPr>
              <p:nvPr/>
            </p:nvSpPr>
            <p:spPr>
              <a:xfrm>
                <a:off x="6096000" y="2330786"/>
                <a:ext cx="3202993" cy="751552"/>
              </a:xfrm>
              <a:prstGeom prst="rect">
                <a:avLst/>
              </a:prstGeom>
              <a:blipFill>
                <a:blip r:embed="rId3"/>
                <a:stretch>
                  <a:fillRect l="-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0D1574-76F3-AE7D-FF92-DE85FC60F04B}"/>
                  </a:ext>
                </a:extLst>
              </p:cNvPr>
              <p:cNvSpPr txBox="1"/>
              <p:nvPr/>
            </p:nvSpPr>
            <p:spPr>
              <a:xfrm>
                <a:off x="4364149" y="3775663"/>
                <a:ext cx="3091744" cy="1472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rad>
                                <m:radPr>
                                  <m:degHide m:val="on"/>
                                  <m:ctrlPr>
                                    <a:rPr lang="en-US" sz="2800" b="0" i="1" smtClean="0">
                                      <a:latin typeface="Cambria Math" panose="02040503050406030204" pitchFamily="18" charset="0"/>
                                    </a:rPr>
                                  </m:ctrlPr>
                                </m:radPr>
                                <m:deg/>
                                <m:e>
                                  <m:f>
                                    <m:fPr>
                                      <m:ctrlPr>
                                        <a:rPr lang="en-US" sz="2800" b="0" i="1" smtClean="0">
                                          <a:latin typeface="Cambria Math" panose="02040503050406030204" pitchFamily="18" charset="0"/>
                                        </a:rPr>
                                      </m:ctrlPr>
                                    </m:fPr>
                                    <m:nu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1</m:t>
                                          </m:r>
                                        </m:sub>
                                      </m:sSub>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𝑘</m:t>
                                          </m:r>
                                        </m:e>
                                        <m:sub>
                                          <m:r>
                                            <a:rPr lang="en-US" sz="2800" b="0" i="1" smtClean="0">
                                              <a:latin typeface="Cambria Math" panose="02040503050406030204" pitchFamily="18" charset="0"/>
                                            </a:rPr>
                                            <m:t>2</m:t>
                                          </m:r>
                                        </m:sub>
                                      </m:sSub>
                                    </m:den>
                                  </m:f>
                                </m:e>
                              </m:rad>
                              <m:r>
                                <a:rPr lang="en-US" sz="2800" b="0" i="1" smtClean="0">
                                  <a:latin typeface="Cambria Math" panose="02040503050406030204" pitchFamily="18" charset="0"/>
                                </a:rPr>
                                <m:t>𝐽</m:t>
                              </m:r>
                            </m:e>
                          </m:d>
                        </m:e>
                        <m:sup>
                          <m:r>
                            <a:rPr lang="en-US" sz="2800" b="0" i="1" smtClean="0">
                              <a:latin typeface="Cambria Math" panose="02040503050406030204" pitchFamily="18" charset="0"/>
                            </a:rPr>
                            <m:t>2</m:t>
                          </m:r>
                        </m:sup>
                      </m:sSup>
                      <m:r>
                        <a:rPr lang="en-US" sz="2800" b="0" i="1" smtClean="0">
                          <a:latin typeface="Cambria Math" panose="02040503050406030204" pitchFamily="18" charset="0"/>
                        </a:rPr>
                        <m:t>=1</m:t>
                      </m:r>
                    </m:oMath>
                  </m:oMathPara>
                </a14:m>
                <a:endParaRPr lang="en-US" sz="2800"/>
              </a:p>
            </p:txBody>
          </p:sp>
        </mc:Choice>
        <mc:Fallback xmlns="">
          <p:sp>
            <p:nvSpPr>
              <p:cNvPr id="6" name="TextBox 5">
                <a:extLst>
                  <a:ext uri="{FF2B5EF4-FFF2-40B4-BE49-F238E27FC236}">
                    <a16:creationId xmlns:a16="http://schemas.microsoft.com/office/drawing/2014/main" id="{720D1574-76F3-AE7D-FF92-DE85FC60F04B}"/>
                  </a:ext>
                </a:extLst>
              </p:cNvPr>
              <p:cNvSpPr txBox="1">
                <a:spLocks noRot="1" noChangeAspect="1" noMove="1" noResize="1" noEditPoints="1" noAdjustHandles="1" noChangeArrowheads="1" noChangeShapeType="1" noTextEdit="1"/>
              </p:cNvSpPr>
              <p:nvPr/>
            </p:nvSpPr>
            <p:spPr>
              <a:xfrm>
                <a:off x="4364149" y="3775663"/>
                <a:ext cx="3091744" cy="1472263"/>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D4EE254-8229-49C3-DA2F-27B169E4103C}"/>
              </a:ext>
            </a:extLst>
          </p:cNvPr>
          <p:cNvSpPr txBox="1"/>
          <p:nvPr/>
        </p:nvSpPr>
        <p:spPr>
          <a:xfrm>
            <a:off x="4364149" y="5436748"/>
            <a:ext cx="2922723" cy="461665"/>
          </a:xfrm>
          <a:prstGeom prst="rect">
            <a:avLst/>
          </a:prstGeom>
          <a:noFill/>
        </p:spPr>
        <p:txBody>
          <a:bodyPr wrap="none" rtlCol="0">
            <a:spAutoFit/>
          </a:bodyPr>
          <a:lstStyle/>
          <a:p>
            <a:r>
              <a:rPr lang="en-US" sz="2400">
                <a:solidFill>
                  <a:srgbClr val="FF0000"/>
                </a:solidFill>
              </a:rPr>
              <a:t>Equation of an ellipse!</a:t>
            </a:r>
          </a:p>
        </p:txBody>
      </p:sp>
    </p:spTree>
    <p:extLst>
      <p:ext uri="{BB962C8B-B14F-4D97-AF65-F5344CB8AC3E}">
        <p14:creationId xmlns:p14="http://schemas.microsoft.com/office/powerpoint/2010/main" val="98179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2F16-AA07-AA63-B590-BBAC6D78DAE1}"/>
              </a:ext>
            </a:extLst>
          </p:cNvPr>
          <p:cNvSpPr>
            <a:spLocks noGrp="1"/>
          </p:cNvSpPr>
          <p:nvPr>
            <p:ph type="title"/>
          </p:nvPr>
        </p:nvSpPr>
        <p:spPr/>
        <p:txBody>
          <a:bodyPr/>
          <a:lstStyle/>
          <a:p>
            <a:r>
              <a:rPr lang="en-US"/>
              <a:t>Euler vs Euler-Cromer</a:t>
            </a:r>
          </a:p>
        </p:txBody>
      </p:sp>
      <p:sp>
        <p:nvSpPr>
          <p:cNvPr id="3" name="Content Placeholder 2">
            <a:extLst>
              <a:ext uri="{FF2B5EF4-FFF2-40B4-BE49-F238E27FC236}">
                <a16:creationId xmlns:a16="http://schemas.microsoft.com/office/drawing/2014/main" id="{7E2099FF-F36A-34F8-269A-37DC847E0EE8}"/>
              </a:ext>
            </a:extLst>
          </p:cNvPr>
          <p:cNvSpPr>
            <a:spLocks noGrp="1"/>
          </p:cNvSpPr>
          <p:nvPr>
            <p:ph idx="1"/>
          </p:nvPr>
        </p:nvSpPr>
        <p:spPr/>
        <p:txBody>
          <a:bodyPr/>
          <a:lstStyle/>
          <a:p>
            <a:pPr marL="457200" indent="-457200">
              <a:buFont typeface="+mj-lt"/>
              <a:buAutoNum type="arabicPeriod"/>
            </a:pPr>
            <a:r>
              <a:rPr lang="en-SG" b="0">
                <a:solidFill>
                  <a:srgbClr val="000000"/>
                </a:solidFill>
                <a:effectLst/>
              </a:rPr>
              <a:t>Plot Romeo against time (Euler/Euler-Cromer + Exact)</a:t>
            </a:r>
          </a:p>
          <a:p>
            <a:pPr marL="457200" indent="-457200">
              <a:buFont typeface="+mj-lt"/>
              <a:buAutoNum type="arabicPeriod"/>
            </a:pPr>
            <a:r>
              <a:rPr lang="en-SG">
                <a:solidFill>
                  <a:srgbClr val="000000"/>
                </a:solidFill>
              </a:rPr>
              <a:t>Plot Juliet against time</a:t>
            </a:r>
            <a:r>
              <a:rPr lang="en-SG" b="0">
                <a:solidFill>
                  <a:srgbClr val="000000"/>
                </a:solidFill>
                <a:effectLst/>
              </a:rPr>
              <a:t> (Euler/Euler-Cromer + Exact)</a:t>
            </a:r>
            <a:endParaRPr lang="en-SG">
              <a:solidFill>
                <a:srgbClr val="000000"/>
              </a:solidFill>
            </a:endParaRPr>
          </a:p>
          <a:p>
            <a:pPr marL="457200" indent="-457200">
              <a:buFont typeface="+mj-lt"/>
              <a:buAutoNum type="arabicPeriod"/>
            </a:pPr>
            <a:r>
              <a:rPr lang="en-SG" b="0">
                <a:solidFill>
                  <a:srgbClr val="000000"/>
                </a:solidFill>
                <a:effectLst/>
              </a:rPr>
              <a:t>Plot Romeo against Juliet (Euler/Euler-Cromer + Exact)</a:t>
            </a:r>
          </a:p>
          <a:p>
            <a:pPr marL="457200" indent="-457200">
              <a:buFont typeface="+mj-lt"/>
              <a:buAutoNum type="arabicPeriod"/>
            </a:pPr>
            <a:endParaRPr lang="en-US"/>
          </a:p>
        </p:txBody>
      </p:sp>
    </p:spTree>
    <p:extLst>
      <p:ext uri="{BB962C8B-B14F-4D97-AF65-F5344CB8AC3E}">
        <p14:creationId xmlns:p14="http://schemas.microsoft.com/office/powerpoint/2010/main" val="3677141046"/>
      </p:ext>
    </p:extLst>
  </p:cSld>
  <p:clrMapOvr>
    <a:masterClrMapping/>
  </p:clrMapOvr>
</p:sld>
</file>

<file path=ppt/theme/theme1.xml><?xml version="1.0" encoding="utf-8"?>
<a:theme xmlns:a="http://schemas.openxmlformats.org/drawingml/2006/main" name="MarrakeshVTI">
  <a:themeElements>
    <a:clrScheme name="AnalogousFromDarkSeedLeftStep">
      <a:dk1>
        <a:srgbClr val="000000"/>
      </a:dk1>
      <a:lt1>
        <a:srgbClr val="FFFFFF"/>
      </a:lt1>
      <a:dk2>
        <a:srgbClr val="311B25"/>
      </a:dk2>
      <a:lt2>
        <a:srgbClr val="F0F3F2"/>
      </a:lt2>
      <a:accent1>
        <a:srgbClr val="C34D82"/>
      </a:accent1>
      <a:accent2>
        <a:srgbClr val="B13BA1"/>
      </a:accent2>
      <a:accent3>
        <a:srgbClr val="A24DC3"/>
      </a:accent3>
      <a:accent4>
        <a:srgbClr val="5F3BB1"/>
      </a:accent4>
      <a:accent5>
        <a:srgbClr val="4D5AC3"/>
      </a:accent5>
      <a:accent6>
        <a:srgbClr val="3B7AB1"/>
      </a:accent6>
      <a:hlink>
        <a:srgbClr val="655FC9"/>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763</Words>
  <Application>Microsoft Office PowerPoint</Application>
  <PresentationFormat>Widescreen</PresentationFormat>
  <Paragraphs>127</Paragraphs>
  <Slides>24</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Inter var</vt:lpstr>
      <vt:lpstr>Arial</vt:lpstr>
      <vt:lpstr>Calibri</vt:lpstr>
      <vt:lpstr>Cambria Math</vt:lpstr>
      <vt:lpstr>Goudy Old Style</vt:lpstr>
      <vt:lpstr>MarrakeshVTI</vt:lpstr>
      <vt:lpstr>Falling Apples and Orbiting Planets</vt:lpstr>
      <vt:lpstr>Lecture Recap</vt:lpstr>
      <vt:lpstr>Romeo and Juliet</vt:lpstr>
      <vt:lpstr>Euler’s Method</vt:lpstr>
      <vt:lpstr>Euler’s Method</vt:lpstr>
      <vt:lpstr>Euler Method</vt:lpstr>
      <vt:lpstr>Euler-Cromer Method</vt:lpstr>
      <vt:lpstr>Conserved Quantity</vt:lpstr>
      <vt:lpstr>Euler vs Euler-Cromer</vt:lpstr>
      <vt:lpstr>Pseudocode</vt:lpstr>
      <vt:lpstr>More code!</vt:lpstr>
      <vt:lpstr>Euler vs Euler-Cromer</vt:lpstr>
      <vt:lpstr>Vectors</vt:lpstr>
      <vt:lpstr>Vectors</vt:lpstr>
      <vt:lpstr>Vectors (with a bit more rigor)</vt:lpstr>
      <vt:lpstr>PowerPoint Presentation</vt:lpstr>
      <vt:lpstr>PowerPoint Presentation</vt:lpstr>
      <vt:lpstr>Two body problem</vt:lpstr>
      <vt:lpstr>2 body problem</vt:lpstr>
      <vt:lpstr>Discussion Questions</vt:lpstr>
      <vt:lpstr>Q2</vt:lpstr>
      <vt:lpstr>Q2</vt:lpstr>
      <vt:lpstr>Q3</vt:lpstr>
      <vt:lpstr>Q3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the Universe</dc:title>
  <dc:creator>Matthew Sung Weixiang</dc:creator>
  <cp:lastModifiedBy>Zhi han lim</cp:lastModifiedBy>
  <cp:revision>3</cp:revision>
  <dcterms:created xsi:type="dcterms:W3CDTF">2023-08-18T09:19:48Z</dcterms:created>
  <dcterms:modified xsi:type="dcterms:W3CDTF">2023-08-31T13:58:49Z</dcterms:modified>
</cp:coreProperties>
</file>